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3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56" r:id="rId2"/>
    <p:sldMasterId id="2147484021" r:id="rId3"/>
    <p:sldMasterId id="2147484006" r:id="rId4"/>
  </p:sldMasterIdLst>
  <p:notesMasterIdLst>
    <p:notesMasterId r:id="rId20"/>
  </p:notesMasterIdLst>
  <p:sldIdLst>
    <p:sldId id="308" r:id="rId5"/>
    <p:sldId id="334" r:id="rId6"/>
    <p:sldId id="332" r:id="rId7"/>
    <p:sldId id="329" r:id="rId8"/>
    <p:sldId id="336" r:id="rId9"/>
    <p:sldId id="337" r:id="rId10"/>
    <p:sldId id="333" r:id="rId11"/>
    <p:sldId id="338" r:id="rId12"/>
    <p:sldId id="317" r:id="rId13"/>
    <p:sldId id="339" r:id="rId14"/>
    <p:sldId id="341" r:id="rId15"/>
    <p:sldId id="342" r:id="rId16"/>
    <p:sldId id="274" r:id="rId17"/>
    <p:sldId id="335" r:id="rId18"/>
    <p:sldId id="31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5B83"/>
    <a:srgbClr val="4B70BE"/>
    <a:srgbClr val="7C868D"/>
    <a:srgbClr val="808BA8"/>
    <a:srgbClr val="80A8FF"/>
    <a:srgbClr val="B150C5"/>
    <a:srgbClr val="E5E8EE"/>
    <a:srgbClr val="126AD0"/>
    <a:srgbClr val="8DB9FF"/>
    <a:srgbClr val="E7EC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64B092-27CD-45A8-A4B7-B403DEB15836}" v="36" dt="2025-09-11T17:43:45.4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928" y="3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rbhoo, Manisha M" userId="S::manisha.parbhoo@standardbank.co.za::7a03f900-629e-4d78-bed6-17fafdb09e4c" providerId="AD" clId="Web-{BF4314EE-168B-7B3A-BD6B-952B5A3C7E01}"/>
    <pc:docChg chg="modSld">
      <pc:chgData name="Parbhoo, Manisha M" userId="S::manisha.parbhoo@standardbank.co.za::7a03f900-629e-4d78-bed6-17fafdb09e4c" providerId="AD" clId="Web-{BF4314EE-168B-7B3A-BD6B-952B5A3C7E01}" dt="2025-08-20T05:03:16.074" v="16" actId="20577"/>
      <pc:docMkLst>
        <pc:docMk/>
      </pc:docMkLst>
      <pc:sldChg chg="modSp">
        <pc:chgData name="Parbhoo, Manisha M" userId="S::manisha.parbhoo@standardbank.co.za::7a03f900-629e-4d78-bed6-17fafdb09e4c" providerId="AD" clId="Web-{BF4314EE-168B-7B3A-BD6B-952B5A3C7E01}" dt="2025-08-20T05:03:16.074" v="16" actId="20577"/>
        <pc:sldMkLst>
          <pc:docMk/>
          <pc:sldMk cId="2894509691" sldId="334"/>
        </pc:sldMkLst>
        <pc:spChg chg="mod">
          <ac:chgData name="Parbhoo, Manisha M" userId="S::manisha.parbhoo@standardbank.co.za::7a03f900-629e-4d78-bed6-17fafdb09e4c" providerId="AD" clId="Web-{BF4314EE-168B-7B3A-BD6B-952B5A3C7E01}" dt="2025-08-20T05:02:56.323" v="7" actId="20577"/>
          <ac:spMkLst>
            <pc:docMk/>
            <pc:sldMk cId="2894509691" sldId="334"/>
            <ac:spMk id="6" creationId="{6E45CCBB-42F6-9912-41FB-028A268D2118}"/>
          </ac:spMkLst>
        </pc:spChg>
        <pc:spChg chg="mod">
          <ac:chgData name="Parbhoo, Manisha M" userId="S::manisha.parbhoo@standardbank.co.za::7a03f900-629e-4d78-bed6-17fafdb09e4c" providerId="AD" clId="Web-{BF4314EE-168B-7B3A-BD6B-952B5A3C7E01}" dt="2025-08-20T05:03:16.074" v="16" actId="20577"/>
          <ac:spMkLst>
            <pc:docMk/>
            <pc:sldMk cId="2894509691" sldId="334"/>
            <ac:spMk id="7" creationId="{01C5E183-F26C-7828-CEE6-4C931FAC3665}"/>
          </ac:spMkLst>
        </pc:spChg>
      </pc:sldChg>
    </pc:docChg>
  </pc:docChgLst>
  <pc:docChgLst>
    <pc:chgData name="van Aarde, Jodi J" userId="dc1e10a6-8944-4579-a803-8ad8c3a917be" providerId="ADAL" clId="{1564B092-27CD-45A8-A4B7-B403DEB15836}"/>
    <pc:docChg chg="addSld delSld modSld sldOrd">
      <pc:chgData name="van Aarde, Jodi J" userId="dc1e10a6-8944-4579-a803-8ad8c3a917be" providerId="ADAL" clId="{1564B092-27CD-45A8-A4B7-B403DEB15836}" dt="2025-09-11T17:44:36.943" v="160"/>
      <pc:docMkLst>
        <pc:docMk/>
      </pc:docMkLst>
      <pc:sldChg chg="addSp modTransition">
        <pc:chgData name="van Aarde, Jodi J" userId="dc1e10a6-8944-4579-a803-8ad8c3a917be" providerId="ADAL" clId="{1564B092-27CD-45A8-A4B7-B403DEB15836}" dt="2025-09-11T17:43:43.996" v="92"/>
        <pc:sldMkLst>
          <pc:docMk/>
          <pc:sldMk cId="4167355735" sldId="274"/>
        </pc:sldMkLst>
        <pc:picChg chg="add">
          <ac:chgData name="van Aarde, Jodi J" userId="dc1e10a6-8944-4579-a803-8ad8c3a917be" providerId="ADAL" clId="{1564B092-27CD-45A8-A4B7-B403DEB15836}" dt="2025-09-11T17:43:38.806" v="91"/>
          <ac:picMkLst>
            <pc:docMk/>
            <pc:sldMk cId="4167355735" sldId="274"/>
            <ac:picMk id="2" creationId="{5A0D744D-126C-7BA9-0ABB-A204288389DD}"/>
          </ac:picMkLst>
        </pc:picChg>
        <pc:picChg chg="add">
          <ac:chgData name="van Aarde, Jodi J" userId="dc1e10a6-8944-4579-a803-8ad8c3a917be" providerId="ADAL" clId="{1564B092-27CD-45A8-A4B7-B403DEB15836}" dt="2025-09-11T17:43:43.996" v="92"/>
          <ac:picMkLst>
            <pc:docMk/>
            <pc:sldMk cId="4167355735" sldId="274"/>
            <ac:picMk id="3" creationId="{BF75CEEE-5331-0D73-87AC-C62202003D9C}"/>
          </ac:picMkLst>
        </pc:picChg>
      </pc:sldChg>
      <pc:sldChg chg="modTransition">
        <pc:chgData name="van Aarde, Jodi J" userId="dc1e10a6-8944-4579-a803-8ad8c3a917be" providerId="ADAL" clId="{1564B092-27CD-45A8-A4B7-B403DEB15836}" dt="2025-09-11T17:36:04.403" v="72"/>
        <pc:sldMkLst>
          <pc:docMk/>
          <pc:sldMk cId="3508009517" sldId="308"/>
        </pc:sldMkLst>
      </pc:sldChg>
      <pc:sldChg chg="modSp add mod ord modTransition">
        <pc:chgData name="van Aarde, Jodi J" userId="dc1e10a6-8944-4579-a803-8ad8c3a917be" providerId="ADAL" clId="{1564B092-27CD-45A8-A4B7-B403DEB15836}" dt="2025-09-11T17:44:36.943" v="160"/>
        <pc:sldMkLst>
          <pc:docMk/>
          <pc:sldMk cId="437247038" sldId="313"/>
        </pc:sldMkLst>
        <pc:spChg chg="mod">
          <ac:chgData name="van Aarde, Jodi J" userId="dc1e10a6-8944-4579-a803-8ad8c3a917be" providerId="ADAL" clId="{1564B092-27CD-45A8-A4B7-B403DEB15836}" dt="2025-09-11T17:44:23.631" v="150" actId="20577"/>
          <ac:spMkLst>
            <pc:docMk/>
            <pc:sldMk cId="437247038" sldId="313"/>
            <ac:spMk id="5" creationId="{0770D0CF-5E7D-4F3A-2D1C-C59A1954EA25}"/>
          </ac:spMkLst>
        </pc:spChg>
        <pc:spChg chg="mod">
          <ac:chgData name="van Aarde, Jodi J" userId="dc1e10a6-8944-4579-a803-8ad8c3a917be" providerId="ADAL" clId="{1564B092-27CD-45A8-A4B7-B403DEB15836}" dt="2025-09-11T17:44:30.371" v="158" actId="20577"/>
          <ac:spMkLst>
            <pc:docMk/>
            <pc:sldMk cId="437247038" sldId="313"/>
            <ac:spMk id="6" creationId="{B0542FEF-3572-98D1-DFE3-2643A038DE67}"/>
          </ac:spMkLst>
        </pc:spChg>
      </pc:sldChg>
      <pc:sldChg chg="add del ord modTransition">
        <pc:chgData name="van Aarde, Jodi J" userId="dc1e10a6-8944-4579-a803-8ad8c3a917be" providerId="ADAL" clId="{1564B092-27CD-45A8-A4B7-B403DEB15836}" dt="2025-09-11T17:43:50.259" v="93" actId="47"/>
        <pc:sldMkLst>
          <pc:docMk/>
          <pc:sldMk cId="4213775540" sldId="314"/>
        </pc:sldMkLst>
      </pc:sldChg>
      <pc:sldChg chg="addSp add del modTransition">
        <pc:chgData name="van Aarde, Jodi J" userId="dc1e10a6-8944-4579-a803-8ad8c3a917be" providerId="ADAL" clId="{1564B092-27CD-45A8-A4B7-B403DEB15836}" dt="2025-09-11T17:43:51.835" v="94" actId="47"/>
        <pc:sldMkLst>
          <pc:docMk/>
          <pc:sldMk cId="2344902785" sldId="315"/>
        </pc:sldMkLst>
        <pc:picChg chg="add">
          <ac:chgData name="van Aarde, Jodi J" userId="dc1e10a6-8944-4579-a803-8ad8c3a917be" providerId="ADAL" clId="{1564B092-27CD-45A8-A4B7-B403DEB15836}" dt="2025-09-11T17:34:45.236" v="65"/>
          <ac:picMkLst>
            <pc:docMk/>
            <pc:sldMk cId="2344902785" sldId="315"/>
            <ac:picMk id="2" creationId="{BDC310C9-1AE0-A1BD-1F6A-496718AC2A46}"/>
          </ac:picMkLst>
        </pc:picChg>
      </pc:sldChg>
      <pc:sldChg chg="add del modTransition">
        <pc:chgData name="van Aarde, Jodi J" userId="dc1e10a6-8944-4579-a803-8ad8c3a917be" providerId="ADAL" clId="{1564B092-27CD-45A8-A4B7-B403DEB15836}" dt="2025-09-11T17:43:52.788" v="95" actId="47"/>
        <pc:sldMkLst>
          <pc:docMk/>
          <pc:sldMk cId="3256948301" sldId="316"/>
        </pc:sldMkLst>
      </pc:sldChg>
      <pc:sldChg chg="addSp delSp modSp mod modTransition">
        <pc:chgData name="van Aarde, Jodi J" userId="dc1e10a6-8944-4579-a803-8ad8c3a917be" providerId="ADAL" clId="{1564B092-27CD-45A8-A4B7-B403DEB15836}" dt="2025-09-11T17:37:09.839" v="81"/>
        <pc:sldMkLst>
          <pc:docMk/>
          <pc:sldMk cId="2543505925" sldId="317"/>
        </pc:sldMkLst>
        <pc:spChg chg="del">
          <ac:chgData name="van Aarde, Jodi J" userId="dc1e10a6-8944-4579-a803-8ad8c3a917be" providerId="ADAL" clId="{1564B092-27CD-45A8-A4B7-B403DEB15836}" dt="2025-09-11T17:28:45.324" v="15"/>
          <ac:spMkLst>
            <pc:docMk/>
            <pc:sldMk cId="2543505925" sldId="317"/>
            <ac:spMk id="3" creationId="{CA76CF90-9598-B095-A7EF-212039463043}"/>
          </ac:spMkLst>
        </pc:spChg>
        <pc:spChg chg="add mod">
          <ac:chgData name="van Aarde, Jodi J" userId="dc1e10a6-8944-4579-a803-8ad8c3a917be" providerId="ADAL" clId="{1564B092-27CD-45A8-A4B7-B403DEB15836}" dt="2025-09-11T17:30:38.778" v="36" actId="20577"/>
          <ac:spMkLst>
            <pc:docMk/>
            <pc:sldMk cId="2543505925" sldId="317"/>
            <ac:spMk id="5" creationId="{C66928AB-84BE-CFCD-D49F-5D0137DC68F4}"/>
          </ac:spMkLst>
        </pc:spChg>
        <pc:spChg chg="add mod">
          <ac:chgData name="van Aarde, Jodi J" userId="dc1e10a6-8944-4579-a803-8ad8c3a917be" providerId="ADAL" clId="{1564B092-27CD-45A8-A4B7-B403DEB15836}" dt="2025-09-11T17:31:04.665" v="42" actId="20577"/>
          <ac:spMkLst>
            <pc:docMk/>
            <pc:sldMk cId="2543505925" sldId="317"/>
            <ac:spMk id="8" creationId="{81EDAB14-E67E-F5A3-9211-7BF057EF2441}"/>
          </ac:spMkLst>
        </pc:spChg>
        <pc:picChg chg="add mod">
          <ac:chgData name="van Aarde, Jodi J" userId="dc1e10a6-8944-4579-a803-8ad8c3a917be" providerId="ADAL" clId="{1564B092-27CD-45A8-A4B7-B403DEB15836}" dt="2025-09-11T17:29:11.837" v="19" actId="1076"/>
          <ac:picMkLst>
            <pc:docMk/>
            <pc:sldMk cId="2543505925" sldId="317"/>
            <ac:picMk id="2" creationId="{75EF69BE-5842-E46F-B294-62F0E8A29EA9}"/>
          </ac:picMkLst>
        </pc:picChg>
        <pc:picChg chg="add mod">
          <ac:chgData name="van Aarde, Jodi J" userId="dc1e10a6-8944-4579-a803-8ad8c3a917be" providerId="ADAL" clId="{1564B092-27CD-45A8-A4B7-B403DEB15836}" dt="2025-09-11T17:29:55.701" v="27" actId="1076"/>
          <ac:picMkLst>
            <pc:docMk/>
            <pc:sldMk cId="2543505925" sldId="317"/>
            <ac:picMk id="6" creationId="{186B4F55-7B87-53A0-0A14-4D135E4BB149}"/>
          </ac:picMkLst>
        </pc:picChg>
      </pc:sldChg>
      <pc:sldChg chg="modSp mod modTransition">
        <pc:chgData name="van Aarde, Jodi J" userId="dc1e10a6-8944-4579-a803-8ad8c3a917be" providerId="ADAL" clId="{1564B092-27CD-45A8-A4B7-B403DEB15836}" dt="2025-09-11T17:37:00.112" v="78"/>
        <pc:sldMkLst>
          <pc:docMk/>
          <pc:sldMk cId="2919413702" sldId="329"/>
        </pc:sldMkLst>
        <pc:spChg chg="mod">
          <ac:chgData name="van Aarde, Jodi J" userId="dc1e10a6-8944-4579-a803-8ad8c3a917be" providerId="ADAL" clId="{1564B092-27CD-45A8-A4B7-B403DEB15836}" dt="2025-09-11T17:33:00.279" v="56" actId="255"/>
          <ac:spMkLst>
            <pc:docMk/>
            <pc:sldMk cId="2919413702" sldId="329"/>
            <ac:spMk id="4" creationId="{6098B80B-FEAE-7AED-97A4-A655E89E3EBA}"/>
          </ac:spMkLst>
        </pc:spChg>
      </pc:sldChg>
      <pc:sldChg chg="addSp modSp mod">
        <pc:chgData name="van Aarde, Jodi J" userId="dc1e10a6-8944-4579-a803-8ad8c3a917be" providerId="ADAL" clId="{1564B092-27CD-45A8-A4B7-B403DEB15836}" dt="2025-09-11T17:43:25.553" v="90" actId="207"/>
        <pc:sldMkLst>
          <pc:docMk/>
          <pc:sldMk cId="1016918038" sldId="332"/>
        </pc:sldMkLst>
        <pc:spChg chg="add mod">
          <ac:chgData name="van Aarde, Jodi J" userId="dc1e10a6-8944-4579-a803-8ad8c3a917be" providerId="ADAL" clId="{1564B092-27CD-45A8-A4B7-B403DEB15836}" dt="2025-09-11T17:43:25.553" v="90" actId="207"/>
          <ac:spMkLst>
            <pc:docMk/>
            <pc:sldMk cId="1016918038" sldId="332"/>
            <ac:spMk id="7" creationId="{3ABAAB49-3F8E-A924-B8F9-9E7AD5256485}"/>
          </ac:spMkLst>
        </pc:spChg>
      </pc:sldChg>
      <pc:sldChg chg="modSp mod modTransition">
        <pc:chgData name="van Aarde, Jodi J" userId="dc1e10a6-8944-4579-a803-8ad8c3a917be" providerId="ADAL" clId="{1564B092-27CD-45A8-A4B7-B403DEB15836}" dt="2025-09-11T17:35:52.989" v="70"/>
        <pc:sldMkLst>
          <pc:docMk/>
          <pc:sldMk cId="2894509691" sldId="334"/>
        </pc:sldMkLst>
        <pc:spChg chg="mod">
          <ac:chgData name="van Aarde, Jodi J" userId="dc1e10a6-8944-4579-a803-8ad8c3a917be" providerId="ADAL" clId="{1564B092-27CD-45A8-A4B7-B403DEB15836}" dt="2025-09-11T12:12:12.994" v="7" actId="20577"/>
          <ac:spMkLst>
            <pc:docMk/>
            <pc:sldMk cId="2894509691" sldId="334"/>
            <ac:spMk id="6" creationId="{6E45CCBB-42F6-9912-41FB-028A268D2118}"/>
          </ac:spMkLst>
        </pc:spChg>
        <pc:spChg chg="mod">
          <ac:chgData name="van Aarde, Jodi J" userId="dc1e10a6-8944-4579-a803-8ad8c3a917be" providerId="ADAL" clId="{1564B092-27CD-45A8-A4B7-B403DEB15836}" dt="2025-09-11T12:12:03.185" v="3" actId="113"/>
          <ac:spMkLst>
            <pc:docMk/>
            <pc:sldMk cId="2894509691" sldId="334"/>
            <ac:spMk id="7" creationId="{01C5E183-F26C-7828-CEE6-4C931FAC3665}"/>
          </ac:spMkLst>
        </pc:spChg>
      </pc:sldChg>
      <pc:sldChg chg="modSp mod modTransition">
        <pc:chgData name="van Aarde, Jodi J" userId="dc1e10a6-8944-4579-a803-8ad8c3a917be" providerId="ADAL" clId="{1564B092-27CD-45A8-A4B7-B403DEB15836}" dt="2025-09-11T17:37:03.875" v="79"/>
        <pc:sldMkLst>
          <pc:docMk/>
          <pc:sldMk cId="1309209386" sldId="336"/>
        </pc:sldMkLst>
        <pc:spChg chg="mod">
          <ac:chgData name="van Aarde, Jodi J" userId="dc1e10a6-8944-4579-a803-8ad8c3a917be" providerId="ADAL" clId="{1564B092-27CD-45A8-A4B7-B403DEB15836}" dt="2025-09-11T17:33:42.662" v="60" actId="20577"/>
          <ac:spMkLst>
            <pc:docMk/>
            <pc:sldMk cId="1309209386" sldId="336"/>
            <ac:spMk id="2" creationId="{1DE62777-9072-D8E2-33AA-C3D03EEE0FAE}"/>
          </ac:spMkLst>
        </pc:spChg>
      </pc:sldChg>
      <pc:sldChg chg="addSp modSp mod modTransition">
        <pc:chgData name="van Aarde, Jodi J" userId="dc1e10a6-8944-4579-a803-8ad8c3a917be" providerId="ADAL" clId="{1564B092-27CD-45A8-A4B7-B403DEB15836}" dt="2025-09-11T17:37:05.993" v="80"/>
        <pc:sldMkLst>
          <pc:docMk/>
          <pc:sldMk cId="812063833" sldId="337"/>
        </pc:sldMkLst>
        <pc:picChg chg="add mod">
          <ac:chgData name="van Aarde, Jodi J" userId="dc1e10a6-8944-4579-a803-8ad8c3a917be" providerId="ADAL" clId="{1564B092-27CD-45A8-A4B7-B403DEB15836}" dt="2025-09-11T17:28:12.206" v="14" actId="1076"/>
          <ac:picMkLst>
            <pc:docMk/>
            <pc:sldMk cId="812063833" sldId="337"/>
            <ac:picMk id="5" creationId="{794AFD80-34E8-685D-1DB8-D8B585DE2C89}"/>
          </ac:picMkLst>
        </pc:picChg>
      </pc:sldChg>
      <pc:sldChg chg="modTransition">
        <pc:chgData name="van Aarde, Jodi J" userId="dc1e10a6-8944-4579-a803-8ad8c3a917be" providerId="ADAL" clId="{1564B092-27CD-45A8-A4B7-B403DEB15836}" dt="2025-09-11T17:37:14.169" v="82"/>
        <pc:sldMkLst>
          <pc:docMk/>
          <pc:sldMk cId="2890830876" sldId="339"/>
        </pc:sldMkLst>
      </pc:sldChg>
      <pc:sldChg chg="modTransition">
        <pc:chgData name="van Aarde, Jodi J" userId="dc1e10a6-8944-4579-a803-8ad8c3a917be" providerId="ADAL" clId="{1564B092-27CD-45A8-A4B7-B403DEB15836}" dt="2025-09-11T17:37:27.697" v="84"/>
        <pc:sldMkLst>
          <pc:docMk/>
          <pc:sldMk cId="808968394" sldId="341"/>
        </pc:sldMkLst>
      </pc:sldChg>
      <pc:sldChg chg="modTransition">
        <pc:chgData name="van Aarde, Jodi J" userId="dc1e10a6-8944-4579-a803-8ad8c3a917be" providerId="ADAL" clId="{1564B092-27CD-45A8-A4B7-B403DEB15836}" dt="2025-09-11T17:37:18.075" v="83"/>
        <pc:sldMkLst>
          <pc:docMk/>
          <pc:sldMk cId="623630073" sldId="342"/>
        </pc:sldMkLst>
      </pc:sldChg>
    </pc:docChg>
  </pc:docChgLst>
  <pc:docChgLst>
    <pc:chgData name="Bweupe, Lombe Bweupe L" userId="S::bweupel@stanbic.com::78818711-9283-4dde-bd18-6389dfc26e2d" providerId="AD" clId="Web-{8AF16F60-82F6-3170-B9C3-F1C54573A143}"/>
    <pc:docChg chg="addSld modSld">
      <pc:chgData name="Bweupe, Lombe Bweupe L" userId="S::bweupel@stanbic.com::78818711-9283-4dde-bd18-6389dfc26e2d" providerId="AD" clId="Web-{8AF16F60-82F6-3170-B9C3-F1C54573A143}" dt="2025-09-08T07:14:46.997" v="5"/>
      <pc:docMkLst>
        <pc:docMk/>
      </pc:docMkLst>
      <pc:sldChg chg="delSp">
        <pc:chgData name="Bweupe, Lombe Bweupe L" userId="S::bweupel@stanbic.com::78818711-9283-4dde-bd18-6389dfc26e2d" providerId="AD" clId="Web-{8AF16F60-82F6-3170-B9C3-F1C54573A143}" dt="2025-09-08T07:14:46.997" v="5"/>
        <pc:sldMkLst>
          <pc:docMk/>
          <pc:sldMk cId="1016918038" sldId="332"/>
        </pc:sldMkLst>
      </pc:sldChg>
      <pc:sldChg chg="new">
        <pc:chgData name="Bweupe, Lombe Bweupe L" userId="S::bweupel@stanbic.com::78818711-9283-4dde-bd18-6389dfc26e2d" providerId="AD" clId="Web-{8AF16F60-82F6-3170-B9C3-F1C54573A143}" dt="2025-09-08T07:09:13.331" v="0"/>
        <pc:sldMkLst>
          <pc:docMk/>
          <pc:sldMk cId="623630073" sldId="342"/>
        </pc:sldMkLst>
      </pc:sldChg>
    </pc:docChg>
  </pc:docChgLst>
  <pc:docChgLst>
    <pc:chgData name="Milika, Malata M" userId="S::milikam@stanbic.com::97770deb-f7ed-4715-8899-d28f9ac9c474" providerId="AD" clId="Web-{5DD168D5-B999-031D-A6DB-FF7E05ACC440}"/>
    <pc:docChg chg="modSld">
      <pc:chgData name="Milika, Malata M" userId="S::milikam@stanbic.com::97770deb-f7ed-4715-8899-d28f9ac9c474" providerId="AD" clId="Web-{5DD168D5-B999-031D-A6DB-FF7E05ACC440}" dt="2025-08-25T14:29:33.156" v="0" actId="20577"/>
      <pc:docMkLst>
        <pc:docMk/>
      </pc:docMkLst>
      <pc:sldChg chg="modSp">
        <pc:chgData name="Milika, Malata M" userId="S::milikam@stanbic.com::97770deb-f7ed-4715-8899-d28f9ac9c474" providerId="AD" clId="Web-{5DD168D5-B999-031D-A6DB-FF7E05ACC440}" dt="2025-08-25T14:29:33.156" v="0" actId="20577"/>
        <pc:sldMkLst>
          <pc:docMk/>
          <pc:sldMk cId="2894509691" sldId="334"/>
        </pc:sldMkLst>
        <pc:spChg chg="mod">
          <ac:chgData name="Milika, Malata M" userId="S::milikam@stanbic.com::97770deb-f7ed-4715-8899-d28f9ac9c474" providerId="AD" clId="Web-{5DD168D5-B999-031D-A6DB-FF7E05ACC440}" dt="2025-08-25T14:29:33.156" v="0" actId="20577"/>
          <ac:spMkLst>
            <pc:docMk/>
            <pc:sldMk cId="2894509691" sldId="334"/>
            <ac:spMk id="6" creationId="{6E45CCBB-42F6-9912-41FB-028A268D2118}"/>
          </ac:spMkLst>
        </pc:spChg>
      </pc:sldChg>
    </pc:docChg>
  </pc:docChgLst>
  <pc:docChgLst>
    <pc:chgData name="Parbhoo, Manisha M" userId="S::manisha.parbhoo@standardbank.co.za::7a03f900-629e-4d78-bed6-17fafdb09e4c" providerId="AD" clId="Web-{A1648B24-DFB3-F8F4-4F85-6DC291FDA465}"/>
    <pc:docChg chg="modSld">
      <pc:chgData name="Parbhoo, Manisha M" userId="S::manisha.parbhoo@standardbank.co.za::7a03f900-629e-4d78-bed6-17fafdb09e4c" providerId="AD" clId="Web-{A1648B24-DFB3-F8F4-4F85-6DC291FDA465}" dt="2025-08-20T06:32:38.018" v="8" actId="20577"/>
      <pc:docMkLst>
        <pc:docMk/>
      </pc:docMkLst>
    </pc:docChg>
  </pc:docChgLst>
  <pc:docChgLst>
    <pc:chgData name="Mfeka, Spharingo S" userId="S::spharingo.mfeka@standardbank.co.za::3ddbe3ac-2afb-46e7-a0c9-a2f7ece183f4" providerId="AD" clId="Web-{2DEC7C8F-52A1-D2BB-51BF-2103BAFF4172}"/>
    <pc:docChg chg="modSld">
      <pc:chgData name="Mfeka, Spharingo S" userId="S::spharingo.mfeka@standardbank.co.za::3ddbe3ac-2afb-46e7-a0c9-a2f7ece183f4" providerId="AD" clId="Web-{2DEC7C8F-52A1-D2BB-51BF-2103BAFF4172}" dt="2025-08-15T08:04:30.495" v="3" actId="1076"/>
      <pc:docMkLst>
        <pc:docMk/>
      </pc:docMkLst>
      <pc:sldChg chg="modSp">
        <pc:chgData name="Mfeka, Spharingo S" userId="S::spharingo.mfeka@standardbank.co.za::3ddbe3ac-2afb-46e7-a0c9-a2f7ece183f4" providerId="AD" clId="Web-{2DEC7C8F-52A1-D2BB-51BF-2103BAFF4172}" dt="2025-08-15T08:04:30.495" v="3" actId="1076"/>
        <pc:sldMkLst>
          <pc:docMk/>
          <pc:sldMk cId="1222082273" sldId="335"/>
        </pc:sldMkLst>
        <pc:spChg chg="mod">
          <ac:chgData name="Mfeka, Spharingo S" userId="S::spharingo.mfeka@standardbank.co.za::3ddbe3ac-2afb-46e7-a0c9-a2f7ece183f4" providerId="AD" clId="Web-{2DEC7C8F-52A1-D2BB-51BF-2103BAFF4172}" dt="2025-08-15T08:04:30.495" v="3" actId="1076"/>
          <ac:spMkLst>
            <pc:docMk/>
            <pc:sldMk cId="1222082273" sldId="335"/>
            <ac:spMk id="2" creationId="{CC7D0DC1-AE71-95DF-BD1F-2A7B5BDF7DD2}"/>
          </ac:spMkLst>
        </pc:spChg>
        <pc:picChg chg="mod">
          <ac:chgData name="Mfeka, Spharingo S" userId="S::spharingo.mfeka@standardbank.co.za::3ddbe3ac-2afb-46e7-a0c9-a2f7ece183f4" providerId="AD" clId="Web-{2DEC7C8F-52A1-D2BB-51BF-2103BAFF4172}" dt="2025-08-15T08:04:30.495" v="2" actId="1076"/>
          <ac:picMkLst>
            <pc:docMk/>
            <pc:sldMk cId="1222082273" sldId="335"/>
            <ac:picMk id="3" creationId="{EC54962E-6A4E-6453-D331-393C24B12D45}"/>
          </ac:picMkLst>
        </pc:picChg>
      </pc:sldChg>
    </pc:docChg>
  </pc:docChgLst>
  <pc:docChgLst>
    <pc:chgData name="Kanyanga, Precious N" userId="S::kanyangap@stanbic.com::89cb7ca0-4185-49fa-938d-be00b0a3a26c" providerId="AD" clId="Web-{995BB7B4-AD5B-E149-F658-D587B108108A}"/>
    <pc:docChg chg="delSld modSld">
      <pc:chgData name="Kanyanga, Precious N" userId="S::kanyangap@stanbic.com::89cb7ca0-4185-49fa-938d-be00b0a3a26c" providerId="AD" clId="Web-{995BB7B4-AD5B-E149-F658-D587B108108A}" dt="2025-08-16T11:03:00.392" v="426"/>
      <pc:docMkLst>
        <pc:docMk/>
      </pc:docMkLst>
      <pc:sldChg chg="modSp">
        <pc:chgData name="Kanyanga, Precious N" userId="S::kanyangap@stanbic.com::89cb7ca0-4185-49fa-938d-be00b0a3a26c" providerId="AD" clId="Web-{995BB7B4-AD5B-E149-F658-D587B108108A}" dt="2025-08-16T09:51:34.285" v="36" actId="20577"/>
        <pc:sldMkLst>
          <pc:docMk/>
          <pc:sldMk cId="2919413702" sldId="329"/>
        </pc:sldMkLst>
        <pc:spChg chg="mod">
          <ac:chgData name="Kanyanga, Precious N" userId="S::kanyangap@stanbic.com::89cb7ca0-4185-49fa-938d-be00b0a3a26c" providerId="AD" clId="Web-{995BB7B4-AD5B-E149-F658-D587B108108A}" dt="2025-08-16T09:51:34.285" v="36" actId="20577"/>
          <ac:spMkLst>
            <pc:docMk/>
            <pc:sldMk cId="2919413702" sldId="329"/>
            <ac:spMk id="4" creationId="{6098B80B-FEAE-7AED-97A4-A655E89E3EBA}"/>
          </ac:spMkLst>
        </pc:spChg>
      </pc:sldChg>
      <pc:sldChg chg="addSp delSp modSp mod modClrScheme chgLayout">
        <pc:chgData name="Kanyanga, Precious N" userId="S::kanyangap@stanbic.com::89cb7ca0-4185-49fa-938d-be00b0a3a26c" providerId="AD" clId="Web-{995BB7B4-AD5B-E149-F658-D587B108108A}" dt="2025-08-16T10:52:10.937" v="384" actId="14100"/>
        <pc:sldMkLst>
          <pc:docMk/>
          <pc:sldMk cId="1016918038" sldId="332"/>
        </pc:sldMkLst>
        <pc:spChg chg="add mod ord">
          <ac:chgData name="Kanyanga, Precious N" userId="S::kanyangap@stanbic.com::89cb7ca0-4185-49fa-938d-be00b0a3a26c" providerId="AD" clId="Web-{995BB7B4-AD5B-E149-F658-D587B108108A}" dt="2025-08-16T10:51:32.201" v="381" actId="20577"/>
          <ac:spMkLst>
            <pc:docMk/>
            <pc:sldMk cId="1016918038" sldId="332"/>
            <ac:spMk id="6" creationId="{CD5170AF-138D-206F-1930-6743CA60E994}"/>
          </ac:spMkLst>
        </pc:spChg>
      </pc:sldChg>
      <pc:sldChg chg="modSp">
        <pc:chgData name="Kanyanga, Precious N" userId="S::kanyangap@stanbic.com::89cb7ca0-4185-49fa-938d-be00b0a3a26c" providerId="AD" clId="Web-{995BB7B4-AD5B-E149-F658-D587B108108A}" dt="2025-08-16T09:44:05.367" v="19" actId="20577"/>
        <pc:sldMkLst>
          <pc:docMk/>
          <pc:sldMk cId="2894509691" sldId="334"/>
        </pc:sldMkLst>
        <pc:spChg chg="mod">
          <ac:chgData name="Kanyanga, Precious N" userId="S::kanyangap@stanbic.com::89cb7ca0-4185-49fa-938d-be00b0a3a26c" providerId="AD" clId="Web-{995BB7B4-AD5B-E149-F658-D587B108108A}" dt="2025-08-16T09:43:22.397" v="5" actId="20577"/>
          <ac:spMkLst>
            <pc:docMk/>
            <pc:sldMk cId="2894509691" sldId="334"/>
            <ac:spMk id="6" creationId="{6E45CCBB-42F6-9912-41FB-028A268D2118}"/>
          </ac:spMkLst>
        </pc:spChg>
        <pc:spChg chg="mod">
          <ac:chgData name="Kanyanga, Precious N" userId="S::kanyangap@stanbic.com::89cb7ca0-4185-49fa-938d-be00b0a3a26c" providerId="AD" clId="Web-{995BB7B4-AD5B-E149-F658-D587B108108A}" dt="2025-08-16T09:44:05.367" v="19" actId="20577"/>
          <ac:spMkLst>
            <pc:docMk/>
            <pc:sldMk cId="2894509691" sldId="334"/>
            <ac:spMk id="7" creationId="{01C5E183-F26C-7828-CEE6-4C931FAC3665}"/>
          </ac:spMkLst>
        </pc:spChg>
      </pc:sldChg>
      <pc:sldChg chg="modSp">
        <pc:chgData name="Kanyanga, Precious N" userId="S::kanyangap@stanbic.com::89cb7ca0-4185-49fa-938d-be00b0a3a26c" providerId="AD" clId="Web-{995BB7B4-AD5B-E149-F658-D587B108108A}" dt="2025-08-16T09:57:26.593" v="102" actId="20577"/>
        <pc:sldMkLst>
          <pc:docMk/>
          <pc:sldMk cId="1309209386" sldId="336"/>
        </pc:sldMkLst>
        <pc:spChg chg="mod">
          <ac:chgData name="Kanyanga, Precious N" userId="S::kanyangap@stanbic.com::89cb7ca0-4185-49fa-938d-be00b0a3a26c" providerId="AD" clId="Web-{995BB7B4-AD5B-E149-F658-D587B108108A}" dt="2025-08-16T09:57:26.593" v="102" actId="20577"/>
          <ac:spMkLst>
            <pc:docMk/>
            <pc:sldMk cId="1309209386" sldId="336"/>
            <ac:spMk id="2" creationId="{1DE62777-9072-D8E2-33AA-C3D03EEE0FAE}"/>
          </ac:spMkLst>
        </pc:spChg>
      </pc:sldChg>
      <pc:sldChg chg="addSp delSp modSp mod modClrScheme chgLayout">
        <pc:chgData name="Kanyanga, Precious N" userId="S::kanyangap@stanbic.com::89cb7ca0-4185-49fa-938d-be00b0a3a26c" providerId="AD" clId="Web-{995BB7B4-AD5B-E149-F658-D587B108108A}" dt="2025-08-16T11:03:00.392" v="426"/>
        <pc:sldMkLst>
          <pc:docMk/>
          <pc:sldMk cId="812063833" sldId="337"/>
        </pc:sldMkLst>
        <pc:spChg chg="mod ord">
          <ac:chgData name="Kanyanga, Precious N" userId="S::kanyangap@stanbic.com::89cb7ca0-4185-49fa-938d-be00b0a3a26c" providerId="AD" clId="Web-{995BB7B4-AD5B-E149-F658-D587B108108A}" dt="2025-08-16T10:58:58.610" v="411" actId="20577"/>
          <ac:spMkLst>
            <pc:docMk/>
            <pc:sldMk cId="812063833" sldId="337"/>
            <ac:spMk id="2" creationId="{085A4AE9-AF31-AF8D-0C8A-2051BDDDD6B1}"/>
          </ac:spMkLst>
        </pc:spChg>
        <pc:spChg chg="add mod ord">
          <ac:chgData name="Kanyanga, Precious N" userId="S::kanyangap@stanbic.com::89cb7ca0-4185-49fa-938d-be00b0a3a26c" providerId="AD" clId="Web-{995BB7B4-AD5B-E149-F658-D587B108108A}" dt="2025-08-16T10:58:41.671" v="410" actId="20577"/>
          <ac:spMkLst>
            <pc:docMk/>
            <pc:sldMk cId="812063833" sldId="337"/>
            <ac:spMk id="3" creationId="{42164DAC-0C85-8A1C-2B61-848AA2CE71BB}"/>
          </ac:spMkLst>
        </pc:spChg>
        <pc:spChg chg="add mod ord">
          <ac:chgData name="Kanyanga, Precious N" userId="S::kanyangap@stanbic.com::89cb7ca0-4185-49fa-938d-be00b0a3a26c" providerId="AD" clId="Web-{995BB7B4-AD5B-E149-F658-D587B108108A}" dt="2025-08-16T11:02:49.297" v="423" actId="20577"/>
          <ac:spMkLst>
            <pc:docMk/>
            <pc:sldMk cId="812063833" sldId="337"/>
            <ac:spMk id="4" creationId="{7A84A2AE-D271-54A8-9B50-11EE53EF83AC}"/>
          </ac:spMkLst>
        </pc:spChg>
        <pc:spChg chg="add mod ord">
          <ac:chgData name="Kanyanga, Precious N" userId="S::kanyangap@stanbic.com::89cb7ca0-4185-49fa-938d-be00b0a3a26c" providerId="AD" clId="Web-{995BB7B4-AD5B-E149-F658-D587B108108A}" dt="2025-08-16T10:58:28.108" v="409"/>
          <ac:spMkLst>
            <pc:docMk/>
            <pc:sldMk cId="812063833" sldId="337"/>
            <ac:spMk id="6" creationId="{EBDC86EE-5B93-7A0C-91D4-224ECC86F051}"/>
          </ac:spMkLst>
        </pc:spChg>
      </pc:sldChg>
      <pc:sldChg chg="del">
        <pc:chgData name="Kanyanga, Precious N" userId="S::kanyangap@stanbic.com::89cb7ca0-4185-49fa-938d-be00b0a3a26c" providerId="AD" clId="Web-{995BB7B4-AD5B-E149-F658-D587B108108A}" dt="2025-08-16T09:47:11.733" v="20"/>
        <pc:sldMkLst>
          <pc:docMk/>
          <pc:sldMk cId="619458298" sldId="340"/>
        </pc:sldMkLst>
      </pc:sldChg>
    </pc:docChg>
  </pc:docChgLst>
  <pc:docChgLst>
    <pc:chgData name="Olakunori, Olabanjo O" userId="S::olabanjo.olakunori@stanbicibtc.com::99a29f4c-9254-4ca4-94df-96c5ce6546b6" providerId="AD" clId="Web-{23FCFD50-8515-16B9-FB2D-DD2A5BEF77BA}"/>
    <pc:docChg chg="modSld sldOrd">
      <pc:chgData name="Olakunori, Olabanjo O" userId="S::olabanjo.olakunori@stanbicibtc.com::99a29f4c-9254-4ca4-94df-96c5ce6546b6" providerId="AD" clId="Web-{23FCFD50-8515-16B9-FB2D-DD2A5BEF77BA}" dt="2025-09-08T10:26:31.106" v="25" actId="14100"/>
      <pc:docMkLst>
        <pc:docMk/>
      </pc:docMkLst>
      <pc:sldChg chg="ord">
        <pc:chgData name="Olakunori, Olabanjo O" userId="S::olabanjo.olakunori@stanbicibtc.com::99a29f4c-9254-4ca4-94df-96c5ce6546b6" providerId="AD" clId="Web-{23FCFD50-8515-16B9-FB2D-DD2A5BEF77BA}" dt="2025-09-08T10:12:50.553" v="13"/>
        <pc:sldMkLst>
          <pc:docMk/>
          <pc:sldMk cId="1016918038" sldId="332"/>
        </pc:sldMkLst>
      </pc:sldChg>
      <pc:sldChg chg="modSp">
        <pc:chgData name="Olakunori, Olabanjo O" userId="S::olabanjo.olakunori@stanbicibtc.com::99a29f4c-9254-4ca4-94df-96c5ce6546b6" providerId="AD" clId="Web-{23FCFD50-8515-16B9-FB2D-DD2A5BEF77BA}" dt="2025-09-08T10:26:31.106" v="25" actId="14100"/>
        <pc:sldMkLst>
          <pc:docMk/>
          <pc:sldMk cId="2894509691" sldId="334"/>
        </pc:sldMkLst>
        <pc:spChg chg="mod">
          <ac:chgData name="Olakunori, Olabanjo O" userId="S::olabanjo.olakunori@stanbicibtc.com::99a29f4c-9254-4ca4-94df-96c5ce6546b6" providerId="AD" clId="Web-{23FCFD50-8515-16B9-FB2D-DD2A5BEF77BA}" dt="2025-09-08T10:11:48.084" v="7" actId="20577"/>
          <ac:spMkLst>
            <pc:docMk/>
            <pc:sldMk cId="2894509691" sldId="334"/>
            <ac:spMk id="6" creationId="{6E45CCBB-42F6-9912-41FB-028A268D2118}"/>
          </ac:spMkLst>
        </pc:spChg>
        <pc:spChg chg="mod">
          <ac:chgData name="Olakunori, Olabanjo O" userId="S::olabanjo.olakunori@stanbicibtc.com::99a29f4c-9254-4ca4-94df-96c5ce6546b6" providerId="AD" clId="Web-{23FCFD50-8515-16B9-FB2D-DD2A5BEF77BA}" dt="2025-09-08T10:26:31.106" v="25" actId="14100"/>
          <ac:spMkLst>
            <pc:docMk/>
            <pc:sldMk cId="2894509691" sldId="334"/>
            <ac:spMk id="7" creationId="{01C5E183-F26C-7828-CEE6-4C931FAC3665}"/>
          </ac:spMkLst>
        </pc:spChg>
      </pc:sldChg>
      <pc:sldChg chg="modSp">
        <pc:chgData name="Olakunori, Olabanjo O" userId="S::olabanjo.olakunori@stanbicibtc.com::99a29f4c-9254-4ca4-94df-96c5ce6546b6" providerId="AD" clId="Web-{23FCFD50-8515-16B9-FB2D-DD2A5BEF77BA}" dt="2025-09-08T10:12:41.288" v="12" actId="20577"/>
        <pc:sldMkLst>
          <pc:docMk/>
          <pc:sldMk cId="812063833" sldId="337"/>
        </pc:sldMkLst>
        <pc:spChg chg="mod">
          <ac:chgData name="Olakunori, Olabanjo O" userId="S::olabanjo.olakunori@stanbicibtc.com::99a29f4c-9254-4ca4-94df-96c5ce6546b6" providerId="AD" clId="Web-{23FCFD50-8515-16B9-FB2D-DD2A5BEF77BA}" dt="2025-09-08T10:12:41.288" v="12" actId="20577"/>
          <ac:spMkLst>
            <pc:docMk/>
            <pc:sldMk cId="812063833" sldId="337"/>
            <ac:spMk id="8" creationId="{1F4CCB38-5C89-9409-85B7-FC50E80D88CA}"/>
          </ac:spMkLst>
        </pc:spChg>
      </pc:sldChg>
    </pc:docChg>
  </pc:docChgLst>
  <pc:docChgLst>
    <pc:chgData clId="Web-{5B53D0CA-9B1B-450C-7DF6-D05E34D55DC4}"/>
    <pc:docChg chg="modSld">
      <pc:chgData name="" userId="" providerId="" clId="Web-{5B53D0CA-9B1B-450C-7DF6-D05E34D55DC4}" dt="2025-08-18T18:40:31.622" v="3" actId="20577"/>
      <pc:docMkLst>
        <pc:docMk/>
      </pc:docMkLst>
      <pc:sldChg chg="modSp">
        <pc:chgData name="" userId="" providerId="" clId="Web-{5B53D0CA-9B1B-450C-7DF6-D05E34D55DC4}" dt="2025-08-18T18:40:31.622" v="3" actId="20577"/>
        <pc:sldMkLst>
          <pc:docMk/>
          <pc:sldMk cId="2894509691" sldId="334"/>
        </pc:sldMkLst>
        <pc:spChg chg="mod">
          <ac:chgData name="" userId="" providerId="" clId="Web-{5B53D0CA-9B1B-450C-7DF6-D05E34D55DC4}" dt="2025-08-18T18:40:16.965" v="1" actId="20577"/>
          <ac:spMkLst>
            <pc:docMk/>
            <pc:sldMk cId="2894509691" sldId="334"/>
            <ac:spMk id="6" creationId="{6E45CCBB-42F6-9912-41FB-028A268D2118}"/>
          </ac:spMkLst>
        </pc:spChg>
        <pc:spChg chg="mod">
          <ac:chgData name="" userId="" providerId="" clId="Web-{5B53D0CA-9B1B-450C-7DF6-D05E34D55DC4}" dt="2025-08-18T18:40:31.622" v="3" actId="20577"/>
          <ac:spMkLst>
            <pc:docMk/>
            <pc:sldMk cId="2894509691" sldId="334"/>
            <ac:spMk id="7" creationId="{01C5E183-F26C-7828-CEE6-4C931FAC3665}"/>
          </ac:spMkLst>
        </pc:spChg>
      </pc:sldChg>
    </pc:docChg>
  </pc:docChgLst>
  <pc:docChgLst>
    <pc:chgData name="Bweupe, Lombe Bweupe L" userId="S::bweupel@stanbic.com::78818711-9283-4dde-bd18-6389dfc26e2d" providerId="AD" clId="Web-{46A2A978-E369-501B-3D82-3A6D8C1E1724}"/>
    <pc:docChg chg="modSld">
      <pc:chgData name="Bweupe, Lombe Bweupe L" userId="S::bweupel@stanbic.com::78818711-9283-4dde-bd18-6389dfc26e2d" providerId="AD" clId="Web-{46A2A978-E369-501B-3D82-3A6D8C1E1724}" dt="2025-09-08T06:57:14.712" v="28" actId="20577"/>
      <pc:docMkLst>
        <pc:docMk/>
      </pc:docMkLst>
      <pc:sldChg chg="modSp">
        <pc:chgData name="Bweupe, Lombe Bweupe L" userId="S::bweupel@stanbic.com::78818711-9283-4dde-bd18-6389dfc26e2d" providerId="AD" clId="Web-{46A2A978-E369-501B-3D82-3A6D8C1E1724}" dt="2025-09-08T06:57:14.712" v="28" actId="20577"/>
        <pc:sldMkLst>
          <pc:docMk/>
          <pc:sldMk cId="2894509691" sldId="334"/>
        </pc:sldMkLst>
        <pc:spChg chg="mod">
          <ac:chgData name="Bweupe, Lombe Bweupe L" userId="S::bweupel@stanbic.com::78818711-9283-4dde-bd18-6389dfc26e2d" providerId="AD" clId="Web-{46A2A978-E369-501B-3D82-3A6D8C1E1724}" dt="2025-09-08T06:57:14.712" v="28" actId="20577"/>
          <ac:spMkLst>
            <pc:docMk/>
            <pc:sldMk cId="2894509691" sldId="334"/>
            <ac:spMk id="6" creationId="{6E45CCBB-42F6-9912-41FB-028A268D2118}"/>
          </ac:spMkLst>
        </pc:spChg>
        <pc:spChg chg="mod">
          <ac:chgData name="Bweupe, Lombe Bweupe L" userId="S::bweupel@stanbic.com::78818711-9283-4dde-bd18-6389dfc26e2d" providerId="AD" clId="Web-{46A2A978-E369-501B-3D82-3A6D8C1E1724}" dt="2025-09-08T06:56:08.395" v="27" actId="20577"/>
          <ac:spMkLst>
            <pc:docMk/>
            <pc:sldMk cId="2894509691" sldId="334"/>
            <ac:spMk id="7" creationId="{01C5E183-F26C-7828-CEE6-4C931FAC3665}"/>
          </ac:spMkLst>
        </pc:spChg>
      </pc:sldChg>
    </pc:docChg>
  </pc:docChgLst>
  <pc:docChgLst>
    <pc:chgData name="Milika, Malata M" userId="S::milikam@stanbic.com::97770deb-f7ed-4715-8899-d28f9ac9c474" providerId="AD" clId="Web-{762405E8-D488-8F49-37B9-A23DE08D8D0F}"/>
    <pc:docChg chg="modSld">
      <pc:chgData name="Milika, Malata M" userId="S::milikam@stanbic.com::97770deb-f7ed-4715-8899-d28f9ac9c474" providerId="AD" clId="Web-{762405E8-D488-8F49-37B9-A23DE08D8D0F}" dt="2025-08-25T14:28:06.680" v="13" actId="20577"/>
      <pc:docMkLst>
        <pc:docMk/>
      </pc:docMkLst>
      <pc:sldChg chg="modSp">
        <pc:chgData name="Milika, Malata M" userId="S::milikam@stanbic.com::97770deb-f7ed-4715-8899-d28f9ac9c474" providerId="AD" clId="Web-{762405E8-D488-8F49-37B9-A23DE08D8D0F}" dt="2025-08-25T14:27:00.849" v="1" actId="20577"/>
        <pc:sldMkLst>
          <pc:docMk/>
          <pc:sldMk cId="2919413702" sldId="329"/>
        </pc:sldMkLst>
        <pc:spChg chg="mod">
          <ac:chgData name="Milika, Malata M" userId="S::milikam@stanbic.com::97770deb-f7ed-4715-8899-d28f9ac9c474" providerId="AD" clId="Web-{762405E8-D488-8F49-37B9-A23DE08D8D0F}" dt="2025-08-25T14:27:00.849" v="1" actId="20577"/>
          <ac:spMkLst>
            <pc:docMk/>
            <pc:sldMk cId="2919413702" sldId="329"/>
            <ac:spMk id="4" creationId="{6098B80B-FEAE-7AED-97A4-A655E89E3EBA}"/>
          </ac:spMkLst>
        </pc:spChg>
      </pc:sldChg>
      <pc:sldChg chg="addSp delSp modSp">
        <pc:chgData name="Milika, Malata M" userId="S::milikam@stanbic.com::97770deb-f7ed-4715-8899-d28f9ac9c474" providerId="AD" clId="Web-{762405E8-D488-8F49-37B9-A23DE08D8D0F}" dt="2025-08-25T14:27:38.897" v="9"/>
        <pc:sldMkLst>
          <pc:docMk/>
          <pc:sldMk cId="1016918038" sldId="332"/>
        </pc:sldMkLst>
        <pc:spChg chg="mod">
          <ac:chgData name="Milika, Malata M" userId="S::milikam@stanbic.com::97770deb-f7ed-4715-8899-d28f9ac9c474" providerId="AD" clId="Web-{762405E8-D488-8F49-37B9-A23DE08D8D0F}" dt="2025-08-25T14:27:32.241" v="5" actId="20577"/>
          <ac:spMkLst>
            <pc:docMk/>
            <pc:sldMk cId="1016918038" sldId="332"/>
            <ac:spMk id="6" creationId="{CD5170AF-138D-206F-1930-6743CA60E994}"/>
          </ac:spMkLst>
        </pc:spChg>
      </pc:sldChg>
      <pc:sldChg chg="modSp">
        <pc:chgData name="Milika, Malata M" userId="S::milikam@stanbic.com::97770deb-f7ed-4715-8899-d28f9ac9c474" providerId="AD" clId="Web-{762405E8-D488-8F49-37B9-A23DE08D8D0F}" dt="2025-08-25T14:27:18.209" v="3" actId="20577"/>
        <pc:sldMkLst>
          <pc:docMk/>
          <pc:sldMk cId="1309209386" sldId="336"/>
        </pc:sldMkLst>
        <pc:spChg chg="mod">
          <ac:chgData name="Milika, Malata M" userId="S::milikam@stanbic.com::97770deb-f7ed-4715-8899-d28f9ac9c474" providerId="AD" clId="Web-{762405E8-D488-8F49-37B9-A23DE08D8D0F}" dt="2025-08-25T14:27:18.209" v="3" actId="20577"/>
          <ac:spMkLst>
            <pc:docMk/>
            <pc:sldMk cId="1309209386" sldId="336"/>
            <ac:spMk id="2" creationId="{1DE62777-9072-D8E2-33AA-C3D03EEE0FAE}"/>
          </ac:spMkLst>
        </pc:spChg>
      </pc:sldChg>
      <pc:sldChg chg="addSp delSp modSp">
        <pc:chgData name="Milika, Malata M" userId="S::milikam@stanbic.com::97770deb-f7ed-4715-8899-d28f9ac9c474" providerId="AD" clId="Web-{762405E8-D488-8F49-37B9-A23DE08D8D0F}" dt="2025-08-25T14:28:06.680" v="13" actId="20577"/>
        <pc:sldMkLst>
          <pc:docMk/>
          <pc:sldMk cId="812063833" sldId="337"/>
        </pc:sldMkLst>
        <pc:spChg chg="mod">
          <ac:chgData name="Milika, Malata M" userId="S::milikam@stanbic.com::97770deb-f7ed-4715-8899-d28f9ac9c474" providerId="AD" clId="Web-{762405E8-D488-8F49-37B9-A23DE08D8D0F}" dt="2025-08-25T14:28:06.680" v="13" actId="20577"/>
          <ac:spMkLst>
            <pc:docMk/>
            <pc:sldMk cId="812063833" sldId="337"/>
            <ac:spMk id="3" creationId="{42164DAC-0C85-8A1C-2B61-848AA2CE71BB}"/>
          </ac:spMkLst>
        </pc:spChg>
        <pc:spChg chg="mod">
          <ac:chgData name="Milika, Malata M" userId="S::milikam@stanbic.com::97770deb-f7ed-4715-8899-d28f9ac9c474" providerId="AD" clId="Web-{762405E8-D488-8F49-37B9-A23DE08D8D0F}" dt="2025-08-25T14:27:54.554" v="10" actId="20577"/>
          <ac:spMkLst>
            <pc:docMk/>
            <pc:sldMk cId="812063833" sldId="337"/>
            <ac:spMk id="4" creationId="{7A84A2AE-D271-54A8-9B50-11EE53EF83AC}"/>
          </ac:spMkLst>
        </pc:spChg>
        <pc:spChg chg="add mod">
          <ac:chgData name="Milika, Malata M" userId="S::milikam@stanbic.com::97770deb-f7ed-4715-8899-d28f9ac9c474" providerId="AD" clId="Web-{762405E8-D488-8F49-37B9-A23DE08D8D0F}" dt="2025-08-25T14:27:56.288" v="11"/>
          <ac:spMkLst>
            <pc:docMk/>
            <pc:sldMk cId="812063833" sldId="337"/>
            <ac:spMk id="8" creationId="{1F4CCB38-5C89-9409-85B7-FC50E80D88CA}"/>
          </ac:spMkLst>
        </pc:spChg>
      </pc:sldChg>
    </pc:docChg>
  </pc:docChgLst>
  <pc:docChgLst>
    <pc:chgData name="Sesa, Jacqueline js" userId="S::sesaj@stanbic.com::6a91747a-b831-4cec-b726-b2e7d03b6ebd" providerId="AD" clId="Web-{D174523D-3F36-409A-9ED1-1BF212C80110}"/>
    <pc:docChg chg="modSld">
      <pc:chgData name="Sesa, Jacqueline js" userId="S::sesaj@stanbic.com::6a91747a-b831-4cec-b726-b2e7d03b6ebd" providerId="AD" clId="Web-{D174523D-3F36-409A-9ED1-1BF212C80110}" dt="2025-08-19T12:14:45.773" v="1"/>
      <pc:docMkLst>
        <pc:docMk/>
      </pc:docMkLst>
      <pc:sldChg chg="mod setBg">
        <pc:chgData name="Sesa, Jacqueline js" userId="S::sesaj@stanbic.com::6a91747a-b831-4cec-b726-b2e7d03b6ebd" providerId="AD" clId="Web-{D174523D-3F36-409A-9ED1-1BF212C80110}" dt="2025-08-19T12:14:45.773" v="1"/>
        <pc:sldMkLst>
          <pc:docMk/>
          <pc:sldMk cId="3508009517" sldId="308"/>
        </pc:sldMkLst>
      </pc:sldChg>
    </pc:docChg>
  </pc:docChgLst>
  <pc:docChgLst>
    <pc:chgData name="Orpen-Lyall, Greg G" userId="083621b1-86e7-451b-904f-063693e61af2" providerId="ADAL" clId="{2C0FCEF6-CB52-4EFF-A732-E3B3FB4E71B6}"/>
    <pc:docChg chg="sldOrd">
      <pc:chgData name="Orpen-Lyall, Greg G" userId="083621b1-86e7-451b-904f-063693e61af2" providerId="ADAL" clId="{2C0FCEF6-CB52-4EFF-A732-E3B3FB4E71B6}" dt="2025-09-08T14:27:36.956" v="1"/>
      <pc:docMkLst>
        <pc:docMk/>
      </pc:docMkLst>
      <pc:sldChg chg="ord">
        <pc:chgData name="Orpen-Lyall, Greg G" userId="083621b1-86e7-451b-904f-063693e61af2" providerId="ADAL" clId="{2C0FCEF6-CB52-4EFF-A732-E3B3FB4E71B6}" dt="2025-09-08T14:27:36.956" v="1"/>
        <pc:sldMkLst>
          <pc:docMk/>
          <pc:sldMk cId="1222082273" sldId="335"/>
        </pc:sldMkLst>
      </pc:sldChg>
    </pc:docChg>
  </pc:docChgLst>
  <pc:docChgLst>
    <pc:chgData name="Sesa, Jacqueline js" userId="S::sesaj@stanbic.com::6a91747a-b831-4cec-b726-b2e7d03b6ebd" providerId="AD" clId="Web-{5F8FD982-E2D8-4779-B194-F7620A2B2E0C}"/>
    <pc:docChg chg="modSld">
      <pc:chgData name="Sesa, Jacqueline js" userId="S::sesaj@stanbic.com::6a91747a-b831-4cec-b726-b2e7d03b6ebd" providerId="AD" clId="Web-{5F8FD982-E2D8-4779-B194-F7620A2B2E0C}" dt="2025-08-19T12:12:54.068" v="20"/>
      <pc:docMkLst>
        <pc:docMk/>
      </pc:docMkLst>
      <pc:sldChg chg="mod setBg">
        <pc:chgData name="Sesa, Jacqueline js" userId="S::sesaj@stanbic.com::6a91747a-b831-4cec-b726-b2e7d03b6ebd" providerId="AD" clId="Web-{5F8FD982-E2D8-4779-B194-F7620A2B2E0C}" dt="2025-08-19T12:12:54.068" v="20"/>
        <pc:sldMkLst>
          <pc:docMk/>
          <pc:sldMk cId="3508009517" sldId="308"/>
        </pc:sldMkLst>
      </pc:sldChg>
      <pc:sldChg chg="addSp delSp modSp">
        <pc:chgData name="Sesa, Jacqueline js" userId="S::sesaj@stanbic.com::6a91747a-b831-4cec-b726-b2e7d03b6ebd" providerId="AD" clId="Web-{5F8FD982-E2D8-4779-B194-F7620A2B2E0C}" dt="2025-08-19T12:12:35.630" v="19" actId="20577"/>
        <pc:sldMkLst>
          <pc:docMk/>
          <pc:sldMk cId="2894509691" sldId="334"/>
        </pc:sldMkLst>
        <pc:spChg chg="mod">
          <ac:chgData name="Sesa, Jacqueline js" userId="S::sesaj@stanbic.com::6a91747a-b831-4cec-b726-b2e7d03b6ebd" providerId="AD" clId="Web-{5F8FD982-E2D8-4779-B194-F7620A2B2E0C}" dt="2025-08-19T12:12:35.630" v="19" actId="20577"/>
          <ac:spMkLst>
            <pc:docMk/>
            <pc:sldMk cId="2894509691" sldId="334"/>
            <ac:spMk id="7" creationId="{01C5E183-F26C-7828-CEE6-4C931FAC3665}"/>
          </ac:spMkLst>
        </pc:spChg>
      </pc:sldChg>
    </pc:docChg>
  </pc:docChgLst>
  <pc:docChgLst>
    <pc:chgData name="Milika, Malata M" userId="S::milikam@stanbic.com::97770deb-f7ed-4715-8899-d28f9ac9c474" providerId="AD" clId="Web-{6053D194-CA75-2064-BE73-DAAE467A5C13}"/>
    <pc:docChg chg="modSld">
      <pc:chgData name="Milika, Malata M" userId="S::milikam@stanbic.com::97770deb-f7ed-4715-8899-d28f9ac9c474" providerId="AD" clId="Web-{6053D194-CA75-2064-BE73-DAAE467A5C13}" dt="2025-08-25T14:23:33.402" v="12" actId="20577"/>
      <pc:docMkLst>
        <pc:docMk/>
      </pc:docMkLst>
      <pc:sldChg chg="modSp">
        <pc:chgData name="Milika, Malata M" userId="S::milikam@stanbic.com::97770deb-f7ed-4715-8899-d28f9ac9c474" providerId="AD" clId="Web-{6053D194-CA75-2064-BE73-DAAE467A5C13}" dt="2025-08-25T14:23:33.402" v="12" actId="20577"/>
        <pc:sldMkLst>
          <pc:docMk/>
          <pc:sldMk cId="2894509691" sldId="334"/>
        </pc:sldMkLst>
        <pc:spChg chg="mod">
          <ac:chgData name="Milika, Malata M" userId="S::milikam@stanbic.com::97770deb-f7ed-4715-8899-d28f9ac9c474" providerId="AD" clId="Web-{6053D194-CA75-2064-BE73-DAAE467A5C13}" dt="2025-08-25T14:23:33.402" v="12" actId="20577"/>
          <ac:spMkLst>
            <pc:docMk/>
            <pc:sldMk cId="2894509691" sldId="334"/>
            <ac:spMk id="6" creationId="{6E45CCBB-42F6-9912-41FB-028A268D2118}"/>
          </ac:spMkLst>
        </pc:spChg>
      </pc:sldChg>
    </pc:docChg>
  </pc:docChgLst>
</pc:chgInfo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svg>
</file>

<file path=ppt/media/image72.jp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99312-66C4-4E79-A68E-14C197908822}" type="datetimeFigureOut">
              <a:rPr lang="en-ZA" smtClean="0"/>
              <a:t>2025/09/11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691F23-5769-42C5-9350-678B3A3DB02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2790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1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[DO NOT USE]   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30EB4-7A65-9E8C-3B6E-BC82F6F991E4}"/>
              </a:ext>
            </a:extLst>
          </p:cNvPr>
          <p:cNvSpPr txBox="1"/>
          <p:nvPr userDrawn="1"/>
        </p:nvSpPr>
        <p:spPr>
          <a:xfrm>
            <a:off x="1547553" y="3370811"/>
            <a:ext cx="9096895" cy="77308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8000"/>
              </a:lnSpc>
            </a:pPr>
            <a:r>
              <a:rPr lang="en-ZA"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TITLES</a:t>
            </a:r>
          </a:p>
        </p:txBody>
      </p:sp>
    </p:spTree>
    <p:extLst>
      <p:ext uri="{BB962C8B-B14F-4D97-AF65-F5344CB8AC3E}">
        <p14:creationId xmlns:p14="http://schemas.microsoft.com/office/powerpoint/2010/main" val="1490218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[DO NOT USE] 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C3DB40-61C0-2447-D569-3253EA71CF10}"/>
              </a:ext>
            </a:extLst>
          </p:cNvPr>
          <p:cNvSpPr txBox="1"/>
          <p:nvPr userDrawn="1"/>
        </p:nvSpPr>
        <p:spPr>
          <a:xfrm>
            <a:off x="1547553" y="3370811"/>
            <a:ext cx="9096895" cy="77308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8000"/>
              </a:lnSpc>
            </a:pPr>
            <a:r>
              <a:rPr lang="en-ZA"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DIVIDERS</a:t>
            </a:r>
          </a:p>
        </p:txBody>
      </p:sp>
    </p:spTree>
    <p:extLst>
      <p:ext uri="{BB962C8B-B14F-4D97-AF65-F5344CB8AC3E}">
        <p14:creationId xmlns:p14="http://schemas.microsoft.com/office/powerpoint/2010/main" val="4121235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Divider4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920A9C0-7925-0B7B-B9EF-CA3F973191C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2841486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E379C6-AA44-A2D6-160A-1B41D4CE5C49}"/>
              </a:ext>
            </a:extLst>
          </p:cNvPr>
          <p:cNvSpPr txBox="1"/>
          <p:nvPr userDrawn="1"/>
        </p:nvSpPr>
        <p:spPr>
          <a:xfrm>
            <a:off x="-1828800" y="211666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A black and white text&#10;&#10;Description automatically generated">
            <a:extLst>
              <a:ext uri="{FF2B5EF4-FFF2-40B4-BE49-F238E27FC236}">
                <a16:creationId xmlns:a16="http://schemas.microsoft.com/office/drawing/2014/main" id="{AF096028-C313-B4AD-C588-38F6178CF3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042D55-63A9-5B54-B117-B7FE13AA0A8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0493" y="6422068"/>
            <a:ext cx="2463342" cy="203582"/>
          </a:xfrm>
          <a:prstGeom prst="rect">
            <a:avLst/>
          </a:prstGeom>
        </p:spPr>
      </p:pic>
      <p:pic>
        <p:nvPicPr>
          <p:cNvPr id="2" name="Picture 1" descr="A white line drawing of a diagram&#10;&#10;AI-generated content may be incorrect.">
            <a:extLst>
              <a:ext uri="{FF2B5EF4-FFF2-40B4-BE49-F238E27FC236}">
                <a16:creationId xmlns:a16="http://schemas.microsoft.com/office/drawing/2014/main" id="{A1BDE1A5-2750-EE5A-3046-51B22ECEFA4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523406" y="6384159"/>
            <a:ext cx="13081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17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Divider4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HACKATHON2025_DIVIDER_01">
            <a:hlinkClick r:id="" action="ppaction://media"/>
            <a:extLst>
              <a:ext uri="{FF2B5EF4-FFF2-40B4-BE49-F238E27FC236}">
                <a16:creationId xmlns:a16="http://schemas.microsoft.com/office/drawing/2014/main" id="{E31CBD03-5498-0563-6F9A-0601B27A4CE5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920A9C0-7925-0B7B-B9EF-CA3F973191C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2841486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E379C6-AA44-A2D6-160A-1B41D4CE5C49}"/>
              </a:ext>
            </a:extLst>
          </p:cNvPr>
          <p:cNvSpPr txBox="1"/>
          <p:nvPr userDrawn="1"/>
        </p:nvSpPr>
        <p:spPr>
          <a:xfrm>
            <a:off x="-1828800" y="211666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A black and white text&#10;&#10;Description automatically generated">
            <a:extLst>
              <a:ext uri="{FF2B5EF4-FFF2-40B4-BE49-F238E27FC236}">
                <a16:creationId xmlns:a16="http://schemas.microsoft.com/office/drawing/2014/main" id="{AF096028-C313-B4AD-C588-38F6178CF3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042D55-63A9-5B54-B117-B7FE13AA0A8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60493" y="6422068"/>
            <a:ext cx="2463342" cy="203582"/>
          </a:xfrm>
          <a:prstGeom prst="rect">
            <a:avLst/>
          </a:prstGeom>
        </p:spPr>
      </p:pic>
      <p:pic>
        <p:nvPicPr>
          <p:cNvPr id="2" name="Picture 1" descr="A white line drawing of a diagram&#10;&#10;AI-generated content may be incorrect.">
            <a:extLst>
              <a:ext uri="{FF2B5EF4-FFF2-40B4-BE49-F238E27FC236}">
                <a16:creationId xmlns:a16="http://schemas.microsoft.com/office/drawing/2014/main" id="{A1BDE1A5-2750-EE5A-3046-51B22ECEFA4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523406" y="6384159"/>
            <a:ext cx="13081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939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Divider4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E379C6-AA44-A2D6-160A-1B41D4CE5C49}"/>
              </a:ext>
            </a:extLst>
          </p:cNvPr>
          <p:cNvSpPr txBox="1"/>
          <p:nvPr userDrawn="1"/>
        </p:nvSpPr>
        <p:spPr>
          <a:xfrm>
            <a:off x="-1828800" y="211666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A black and white text&#10;&#10;Description automatically generated">
            <a:extLst>
              <a:ext uri="{FF2B5EF4-FFF2-40B4-BE49-F238E27FC236}">
                <a16:creationId xmlns:a16="http://schemas.microsoft.com/office/drawing/2014/main" id="{AF096028-C313-B4AD-C588-38F6178CF3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7AC2E56-132D-2BAD-3964-E7D0E8CFE84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2841486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41247E-A8BF-8045-665A-76D91357599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0493" y="6422068"/>
            <a:ext cx="2463342" cy="203582"/>
          </a:xfrm>
          <a:prstGeom prst="rect">
            <a:avLst/>
          </a:prstGeom>
        </p:spPr>
      </p:pic>
      <p:pic>
        <p:nvPicPr>
          <p:cNvPr id="5" name="Picture 4" descr="A white line drawing of a diagram&#10;&#10;AI-generated content may be incorrect.">
            <a:extLst>
              <a:ext uri="{FF2B5EF4-FFF2-40B4-BE49-F238E27FC236}">
                <a16:creationId xmlns:a16="http://schemas.microsoft.com/office/drawing/2014/main" id="{A8765A58-E79C-2BA0-0E86-90880B16E4B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523406" y="6384159"/>
            <a:ext cx="13081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23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Divider4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ACKATHON2025_DIVIDER_02">
            <a:hlinkClick r:id="" action="ppaction://media"/>
            <a:extLst>
              <a:ext uri="{FF2B5EF4-FFF2-40B4-BE49-F238E27FC236}">
                <a16:creationId xmlns:a16="http://schemas.microsoft.com/office/drawing/2014/main" id="{E9805DC1-324F-86B6-8436-E52836CDC383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E379C6-AA44-A2D6-160A-1B41D4CE5C49}"/>
              </a:ext>
            </a:extLst>
          </p:cNvPr>
          <p:cNvSpPr txBox="1"/>
          <p:nvPr userDrawn="1"/>
        </p:nvSpPr>
        <p:spPr>
          <a:xfrm>
            <a:off x="-1828800" y="211666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A black and white text&#10;&#10;Description automatically generated">
            <a:extLst>
              <a:ext uri="{FF2B5EF4-FFF2-40B4-BE49-F238E27FC236}">
                <a16:creationId xmlns:a16="http://schemas.microsoft.com/office/drawing/2014/main" id="{AF096028-C313-B4AD-C588-38F6178CF3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7AC2E56-132D-2BAD-3964-E7D0E8CFE84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2841486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41247E-A8BF-8045-665A-76D91357599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60493" y="6422068"/>
            <a:ext cx="2463342" cy="203582"/>
          </a:xfrm>
          <a:prstGeom prst="rect">
            <a:avLst/>
          </a:prstGeom>
        </p:spPr>
      </p:pic>
      <p:pic>
        <p:nvPicPr>
          <p:cNvPr id="5" name="Picture 4" descr="A white line drawing of a diagram&#10;&#10;AI-generated content may be incorrect.">
            <a:extLst>
              <a:ext uri="{FF2B5EF4-FFF2-40B4-BE49-F238E27FC236}">
                <a16:creationId xmlns:a16="http://schemas.microsoft.com/office/drawing/2014/main" id="{A8765A58-E79C-2BA0-0E86-90880B16E4B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523406" y="6384159"/>
            <a:ext cx="13081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765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Divider4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E379C6-AA44-A2D6-160A-1B41D4CE5C49}"/>
              </a:ext>
            </a:extLst>
          </p:cNvPr>
          <p:cNvSpPr txBox="1"/>
          <p:nvPr userDrawn="1"/>
        </p:nvSpPr>
        <p:spPr>
          <a:xfrm>
            <a:off x="-1828800" y="211666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A black and white text&#10;&#10;Description automatically generated">
            <a:extLst>
              <a:ext uri="{FF2B5EF4-FFF2-40B4-BE49-F238E27FC236}">
                <a16:creationId xmlns:a16="http://schemas.microsoft.com/office/drawing/2014/main" id="{AF096028-C313-B4AD-C588-38F6178CF3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6CF77A1-8AF4-E6CB-B0B4-A0A2A1D329E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2841486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803CC9-3301-9C1D-7824-B3E87724691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0493" y="6422068"/>
            <a:ext cx="2463342" cy="203582"/>
          </a:xfrm>
          <a:prstGeom prst="rect">
            <a:avLst/>
          </a:prstGeom>
        </p:spPr>
      </p:pic>
      <p:pic>
        <p:nvPicPr>
          <p:cNvPr id="2" name="Picture 1" descr="A white line drawing of a diagram&#10;&#10;AI-generated content may be incorrect.">
            <a:extLst>
              <a:ext uri="{FF2B5EF4-FFF2-40B4-BE49-F238E27FC236}">
                <a16:creationId xmlns:a16="http://schemas.microsoft.com/office/drawing/2014/main" id="{21699E3E-84E7-EBAC-BE36-C31D04C2C1E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523406" y="6384159"/>
            <a:ext cx="13081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61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Divider4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CKATHON2025_DIVIDER_03">
            <a:hlinkClick r:id="" action="ppaction://media"/>
            <a:extLst>
              <a:ext uri="{FF2B5EF4-FFF2-40B4-BE49-F238E27FC236}">
                <a16:creationId xmlns:a16="http://schemas.microsoft.com/office/drawing/2014/main" id="{03B930A8-88D6-A223-9E07-AB58814E1AFB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E379C6-AA44-A2D6-160A-1B41D4CE5C49}"/>
              </a:ext>
            </a:extLst>
          </p:cNvPr>
          <p:cNvSpPr txBox="1"/>
          <p:nvPr userDrawn="1"/>
        </p:nvSpPr>
        <p:spPr>
          <a:xfrm>
            <a:off x="-1828800" y="211666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A black and white text&#10;&#10;Description automatically generated">
            <a:extLst>
              <a:ext uri="{FF2B5EF4-FFF2-40B4-BE49-F238E27FC236}">
                <a16:creationId xmlns:a16="http://schemas.microsoft.com/office/drawing/2014/main" id="{AF096028-C313-B4AD-C588-38F6178CF3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6CF77A1-8AF4-E6CB-B0B4-A0A2A1D329E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2841486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803CC9-3301-9C1D-7824-B3E87724691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60493" y="6422068"/>
            <a:ext cx="2463342" cy="203582"/>
          </a:xfrm>
          <a:prstGeom prst="rect">
            <a:avLst/>
          </a:prstGeom>
        </p:spPr>
      </p:pic>
      <p:pic>
        <p:nvPicPr>
          <p:cNvPr id="2" name="Picture 1" descr="A white line drawing of a diagram&#10;&#10;AI-generated content may be incorrect.">
            <a:extLst>
              <a:ext uri="{FF2B5EF4-FFF2-40B4-BE49-F238E27FC236}">
                <a16:creationId xmlns:a16="http://schemas.microsoft.com/office/drawing/2014/main" id="{21699E3E-84E7-EBAC-BE36-C31D04C2C1E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523406" y="6384159"/>
            <a:ext cx="13081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189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2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62BD65-51D8-4C8E-7AB9-58CB7F1735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4179512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6E8ADF-8684-8669-2AD0-A943D3DAA2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523" y="2343550"/>
            <a:ext cx="3366472" cy="1837574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0" b="0" cap="none" spc="-5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0.0</a:t>
            </a:r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81826CF9-3D36-B651-D1DB-BE339F831C4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05089" y="679420"/>
            <a:ext cx="4698021" cy="5635499"/>
          </a:xfrm>
          <a:custGeom>
            <a:avLst/>
            <a:gdLst>
              <a:gd name="connsiteX0" fmla="*/ 2349797 w 4698021"/>
              <a:gd name="connsiteY0" fmla="*/ 0 h 5635499"/>
              <a:gd name="connsiteX1" fmla="*/ 4351047 w 4698021"/>
              <a:gd name="connsiteY1" fmla="*/ 217367 h 5635499"/>
              <a:gd name="connsiteX2" fmla="*/ 4571389 w 4698021"/>
              <a:gd name="connsiteY2" fmla="*/ 489012 h 5635499"/>
              <a:gd name="connsiteX3" fmla="*/ 4571389 w 4698021"/>
              <a:gd name="connsiteY3" fmla="*/ 489112 h 5635499"/>
              <a:gd name="connsiteX4" fmla="*/ 4680047 w 4698021"/>
              <a:gd name="connsiteY4" fmla="*/ 3039705 h 5635499"/>
              <a:gd name="connsiteX5" fmla="*/ 4435839 w 4698021"/>
              <a:gd name="connsiteY5" fmla="*/ 3931696 h 5635499"/>
              <a:gd name="connsiteX6" fmla="*/ 3623581 w 4698021"/>
              <a:gd name="connsiteY6" fmla="*/ 4956409 h 5635499"/>
              <a:gd name="connsiteX7" fmla="*/ 3189841 w 4698021"/>
              <a:gd name="connsiteY7" fmla="*/ 5275041 h 5635499"/>
              <a:gd name="connsiteX8" fmla="*/ 2793511 w 4698021"/>
              <a:gd name="connsiteY8" fmla="*/ 5463481 h 5635499"/>
              <a:gd name="connsiteX9" fmla="*/ 2389044 w 4698021"/>
              <a:gd name="connsiteY9" fmla="*/ 5623442 h 5635499"/>
              <a:gd name="connsiteX10" fmla="*/ 2386017 w 4698021"/>
              <a:gd name="connsiteY10" fmla="*/ 5623442 h 5635499"/>
              <a:gd name="connsiteX11" fmla="*/ 2346771 w 4698021"/>
              <a:gd name="connsiteY11" fmla="*/ 5635499 h 5635499"/>
              <a:gd name="connsiteX12" fmla="*/ 2180757 w 4698021"/>
              <a:gd name="connsiteY12" fmla="*/ 5581170 h 5635499"/>
              <a:gd name="connsiteX13" fmla="*/ 16521 w 4698021"/>
              <a:gd name="connsiteY13" fmla="*/ 3042633 h 5635499"/>
              <a:gd name="connsiteX14" fmla="*/ 128206 w 4698021"/>
              <a:gd name="connsiteY14" fmla="*/ 488963 h 5635499"/>
              <a:gd name="connsiteX15" fmla="*/ 348549 w 4698021"/>
              <a:gd name="connsiteY15" fmla="*/ 217316 h 5635499"/>
              <a:gd name="connsiteX16" fmla="*/ 2349797 w 4698021"/>
              <a:gd name="connsiteY16" fmla="*/ 0 h 5635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698021" h="5635499">
                <a:moveTo>
                  <a:pt x="2349797" y="0"/>
                </a:moveTo>
                <a:cubicBezTo>
                  <a:pt x="3022933" y="3027"/>
                  <a:pt x="3692993" y="78492"/>
                  <a:pt x="4351047" y="217367"/>
                </a:cubicBezTo>
                <a:cubicBezTo>
                  <a:pt x="4474788" y="247533"/>
                  <a:pt x="4565337" y="359218"/>
                  <a:pt x="4571389" y="489012"/>
                </a:cubicBezTo>
                <a:lnTo>
                  <a:pt x="4571389" y="489112"/>
                </a:lnTo>
                <a:cubicBezTo>
                  <a:pt x="4622692" y="1041483"/>
                  <a:pt x="4743457" y="2469224"/>
                  <a:pt x="4680047" y="3039705"/>
                </a:cubicBezTo>
                <a:cubicBezTo>
                  <a:pt x="4645218" y="3366326"/>
                  <a:pt x="4560722" y="3663374"/>
                  <a:pt x="4435839" y="3931696"/>
                </a:cubicBezTo>
                <a:cubicBezTo>
                  <a:pt x="4184387" y="4471862"/>
                  <a:pt x="3795003" y="4809051"/>
                  <a:pt x="3623581" y="4956409"/>
                </a:cubicBezTo>
                <a:cubicBezTo>
                  <a:pt x="3456327" y="5100146"/>
                  <a:pt x="3303014" y="5204537"/>
                  <a:pt x="3189841" y="5275041"/>
                </a:cubicBezTo>
                <a:cubicBezTo>
                  <a:pt x="3057714" y="5337855"/>
                  <a:pt x="2925637" y="5400668"/>
                  <a:pt x="2793511" y="5463481"/>
                </a:cubicBezTo>
                <a:cubicBezTo>
                  <a:pt x="2663716" y="5523814"/>
                  <a:pt x="2527868" y="5575167"/>
                  <a:pt x="2389044" y="5623442"/>
                </a:cubicBezTo>
                <a:lnTo>
                  <a:pt x="2386017" y="5623442"/>
                </a:lnTo>
                <a:lnTo>
                  <a:pt x="2346771" y="5635499"/>
                </a:lnTo>
                <a:cubicBezTo>
                  <a:pt x="2289415" y="5620416"/>
                  <a:pt x="2235086" y="5602306"/>
                  <a:pt x="2180757" y="5581170"/>
                </a:cubicBezTo>
                <a:cubicBezTo>
                  <a:pt x="1072988" y="5167624"/>
                  <a:pt x="155395" y="4334526"/>
                  <a:pt x="16521" y="3042633"/>
                </a:cubicBezTo>
                <a:cubicBezTo>
                  <a:pt x="-43862" y="2469125"/>
                  <a:pt x="76903" y="1044411"/>
                  <a:pt x="128206" y="488963"/>
                </a:cubicBezTo>
                <a:cubicBezTo>
                  <a:pt x="134259" y="359168"/>
                  <a:pt x="221781" y="247483"/>
                  <a:pt x="348549" y="217316"/>
                </a:cubicBezTo>
                <a:cubicBezTo>
                  <a:pt x="1006602" y="78492"/>
                  <a:pt x="1676661" y="6053"/>
                  <a:pt x="2349797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GB"/>
              <a:t>Click icon to add picture</a:t>
            </a:r>
            <a:endParaRPr lang="en-ZA"/>
          </a:p>
        </p:txBody>
      </p:sp>
      <p:pic>
        <p:nvPicPr>
          <p:cNvPr id="3" name="Picture 2" descr="A black and white text&#10;&#10;Description automatically generated">
            <a:extLst>
              <a:ext uri="{FF2B5EF4-FFF2-40B4-BE49-F238E27FC236}">
                <a16:creationId xmlns:a16="http://schemas.microsoft.com/office/drawing/2014/main" id="{F96ED920-37A1-0993-5EBC-DE02AA51D1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793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2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9E2EFF2-7479-8D75-76A4-6DB6DAFD7A9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4179512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4BAA2CC-C1F2-E0A3-1C51-11732D9E23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523" y="2343550"/>
            <a:ext cx="3366472" cy="1837574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0" b="0" cap="none" spc="-5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0.0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76AFEC-38B7-424D-0D5D-C05982353D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05089" y="679420"/>
            <a:ext cx="4698021" cy="5635499"/>
          </a:xfrm>
          <a:custGeom>
            <a:avLst/>
            <a:gdLst>
              <a:gd name="connsiteX0" fmla="*/ 2349797 w 4698021"/>
              <a:gd name="connsiteY0" fmla="*/ 0 h 5635499"/>
              <a:gd name="connsiteX1" fmla="*/ 4351047 w 4698021"/>
              <a:gd name="connsiteY1" fmla="*/ 217367 h 5635499"/>
              <a:gd name="connsiteX2" fmla="*/ 4571389 w 4698021"/>
              <a:gd name="connsiteY2" fmla="*/ 489012 h 5635499"/>
              <a:gd name="connsiteX3" fmla="*/ 4571389 w 4698021"/>
              <a:gd name="connsiteY3" fmla="*/ 489112 h 5635499"/>
              <a:gd name="connsiteX4" fmla="*/ 4680047 w 4698021"/>
              <a:gd name="connsiteY4" fmla="*/ 3039705 h 5635499"/>
              <a:gd name="connsiteX5" fmla="*/ 4435839 w 4698021"/>
              <a:gd name="connsiteY5" fmla="*/ 3931696 h 5635499"/>
              <a:gd name="connsiteX6" fmla="*/ 3623581 w 4698021"/>
              <a:gd name="connsiteY6" fmla="*/ 4956409 h 5635499"/>
              <a:gd name="connsiteX7" fmla="*/ 3189841 w 4698021"/>
              <a:gd name="connsiteY7" fmla="*/ 5275041 h 5635499"/>
              <a:gd name="connsiteX8" fmla="*/ 2793511 w 4698021"/>
              <a:gd name="connsiteY8" fmla="*/ 5463481 h 5635499"/>
              <a:gd name="connsiteX9" fmla="*/ 2389044 w 4698021"/>
              <a:gd name="connsiteY9" fmla="*/ 5623442 h 5635499"/>
              <a:gd name="connsiteX10" fmla="*/ 2386017 w 4698021"/>
              <a:gd name="connsiteY10" fmla="*/ 5623442 h 5635499"/>
              <a:gd name="connsiteX11" fmla="*/ 2346771 w 4698021"/>
              <a:gd name="connsiteY11" fmla="*/ 5635499 h 5635499"/>
              <a:gd name="connsiteX12" fmla="*/ 2180757 w 4698021"/>
              <a:gd name="connsiteY12" fmla="*/ 5581170 h 5635499"/>
              <a:gd name="connsiteX13" fmla="*/ 16521 w 4698021"/>
              <a:gd name="connsiteY13" fmla="*/ 3042633 h 5635499"/>
              <a:gd name="connsiteX14" fmla="*/ 128206 w 4698021"/>
              <a:gd name="connsiteY14" fmla="*/ 488963 h 5635499"/>
              <a:gd name="connsiteX15" fmla="*/ 348549 w 4698021"/>
              <a:gd name="connsiteY15" fmla="*/ 217316 h 5635499"/>
              <a:gd name="connsiteX16" fmla="*/ 2349797 w 4698021"/>
              <a:gd name="connsiteY16" fmla="*/ 0 h 5635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698021" h="5635499">
                <a:moveTo>
                  <a:pt x="2349797" y="0"/>
                </a:moveTo>
                <a:cubicBezTo>
                  <a:pt x="3022933" y="3027"/>
                  <a:pt x="3692993" y="78492"/>
                  <a:pt x="4351047" y="217367"/>
                </a:cubicBezTo>
                <a:cubicBezTo>
                  <a:pt x="4474788" y="247533"/>
                  <a:pt x="4565337" y="359218"/>
                  <a:pt x="4571389" y="489012"/>
                </a:cubicBezTo>
                <a:lnTo>
                  <a:pt x="4571389" y="489112"/>
                </a:lnTo>
                <a:cubicBezTo>
                  <a:pt x="4622692" y="1041483"/>
                  <a:pt x="4743457" y="2469224"/>
                  <a:pt x="4680047" y="3039705"/>
                </a:cubicBezTo>
                <a:cubicBezTo>
                  <a:pt x="4645218" y="3366326"/>
                  <a:pt x="4560722" y="3663374"/>
                  <a:pt x="4435839" y="3931696"/>
                </a:cubicBezTo>
                <a:cubicBezTo>
                  <a:pt x="4184387" y="4471862"/>
                  <a:pt x="3795003" y="4809051"/>
                  <a:pt x="3623581" y="4956409"/>
                </a:cubicBezTo>
                <a:cubicBezTo>
                  <a:pt x="3456327" y="5100146"/>
                  <a:pt x="3303014" y="5204537"/>
                  <a:pt x="3189841" y="5275041"/>
                </a:cubicBezTo>
                <a:cubicBezTo>
                  <a:pt x="3057714" y="5337855"/>
                  <a:pt x="2925637" y="5400668"/>
                  <a:pt x="2793511" y="5463481"/>
                </a:cubicBezTo>
                <a:cubicBezTo>
                  <a:pt x="2663716" y="5523814"/>
                  <a:pt x="2527868" y="5575167"/>
                  <a:pt x="2389044" y="5623442"/>
                </a:cubicBezTo>
                <a:lnTo>
                  <a:pt x="2386017" y="5623442"/>
                </a:lnTo>
                <a:lnTo>
                  <a:pt x="2346771" y="5635499"/>
                </a:lnTo>
                <a:cubicBezTo>
                  <a:pt x="2289415" y="5620416"/>
                  <a:pt x="2235086" y="5602306"/>
                  <a:pt x="2180757" y="5581170"/>
                </a:cubicBezTo>
                <a:cubicBezTo>
                  <a:pt x="1072988" y="5167624"/>
                  <a:pt x="155395" y="4334526"/>
                  <a:pt x="16521" y="3042633"/>
                </a:cubicBezTo>
                <a:cubicBezTo>
                  <a:pt x="-43862" y="2469125"/>
                  <a:pt x="76903" y="1044411"/>
                  <a:pt x="128206" y="488963"/>
                </a:cubicBezTo>
                <a:cubicBezTo>
                  <a:pt x="134259" y="359168"/>
                  <a:pt x="221781" y="247483"/>
                  <a:pt x="348549" y="217316"/>
                </a:cubicBezTo>
                <a:cubicBezTo>
                  <a:pt x="1006602" y="78492"/>
                  <a:pt x="1676661" y="6053"/>
                  <a:pt x="2349797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GB"/>
              <a:t>Click icon to add picture</a:t>
            </a:r>
            <a:endParaRPr lang="en-ZA"/>
          </a:p>
        </p:txBody>
      </p:sp>
      <p:pic>
        <p:nvPicPr>
          <p:cNvPr id="5" name="Picture 4" descr="A black and white text&#10;&#10;Description automatically generated">
            <a:extLst>
              <a:ext uri="{FF2B5EF4-FFF2-40B4-BE49-F238E27FC236}">
                <a16:creationId xmlns:a16="http://schemas.microsoft.com/office/drawing/2014/main" id="{1FE820A3-6195-1846-6EE0-55C9302DE2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0222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2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25F3C5AF-A53D-100B-B0C4-FB6E2B0ED1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05089" y="679420"/>
            <a:ext cx="4698021" cy="5635499"/>
          </a:xfrm>
          <a:custGeom>
            <a:avLst/>
            <a:gdLst>
              <a:gd name="connsiteX0" fmla="*/ 2349797 w 4698021"/>
              <a:gd name="connsiteY0" fmla="*/ 0 h 5635499"/>
              <a:gd name="connsiteX1" fmla="*/ 4351047 w 4698021"/>
              <a:gd name="connsiteY1" fmla="*/ 217367 h 5635499"/>
              <a:gd name="connsiteX2" fmla="*/ 4571389 w 4698021"/>
              <a:gd name="connsiteY2" fmla="*/ 489012 h 5635499"/>
              <a:gd name="connsiteX3" fmla="*/ 4571389 w 4698021"/>
              <a:gd name="connsiteY3" fmla="*/ 489112 h 5635499"/>
              <a:gd name="connsiteX4" fmla="*/ 4680047 w 4698021"/>
              <a:gd name="connsiteY4" fmla="*/ 3039705 h 5635499"/>
              <a:gd name="connsiteX5" fmla="*/ 4435839 w 4698021"/>
              <a:gd name="connsiteY5" fmla="*/ 3931696 h 5635499"/>
              <a:gd name="connsiteX6" fmla="*/ 3623581 w 4698021"/>
              <a:gd name="connsiteY6" fmla="*/ 4956409 h 5635499"/>
              <a:gd name="connsiteX7" fmla="*/ 3189841 w 4698021"/>
              <a:gd name="connsiteY7" fmla="*/ 5275041 h 5635499"/>
              <a:gd name="connsiteX8" fmla="*/ 2793511 w 4698021"/>
              <a:gd name="connsiteY8" fmla="*/ 5463481 h 5635499"/>
              <a:gd name="connsiteX9" fmla="*/ 2389044 w 4698021"/>
              <a:gd name="connsiteY9" fmla="*/ 5623442 h 5635499"/>
              <a:gd name="connsiteX10" fmla="*/ 2386017 w 4698021"/>
              <a:gd name="connsiteY10" fmla="*/ 5623442 h 5635499"/>
              <a:gd name="connsiteX11" fmla="*/ 2346771 w 4698021"/>
              <a:gd name="connsiteY11" fmla="*/ 5635499 h 5635499"/>
              <a:gd name="connsiteX12" fmla="*/ 2180757 w 4698021"/>
              <a:gd name="connsiteY12" fmla="*/ 5581170 h 5635499"/>
              <a:gd name="connsiteX13" fmla="*/ 16521 w 4698021"/>
              <a:gd name="connsiteY13" fmla="*/ 3042633 h 5635499"/>
              <a:gd name="connsiteX14" fmla="*/ 128206 w 4698021"/>
              <a:gd name="connsiteY14" fmla="*/ 488963 h 5635499"/>
              <a:gd name="connsiteX15" fmla="*/ 348549 w 4698021"/>
              <a:gd name="connsiteY15" fmla="*/ 217316 h 5635499"/>
              <a:gd name="connsiteX16" fmla="*/ 2349797 w 4698021"/>
              <a:gd name="connsiteY16" fmla="*/ 0 h 5635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698021" h="5635499">
                <a:moveTo>
                  <a:pt x="2349797" y="0"/>
                </a:moveTo>
                <a:cubicBezTo>
                  <a:pt x="3022933" y="3027"/>
                  <a:pt x="3692993" y="78492"/>
                  <a:pt x="4351047" y="217367"/>
                </a:cubicBezTo>
                <a:cubicBezTo>
                  <a:pt x="4474788" y="247533"/>
                  <a:pt x="4565337" y="359218"/>
                  <a:pt x="4571389" y="489012"/>
                </a:cubicBezTo>
                <a:lnTo>
                  <a:pt x="4571389" y="489112"/>
                </a:lnTo>
                <a:cubicBezTo>
                  <a:pt x="4622692" y="1041483"/>
                  <a:pt x="4743457" y="2469224"/>
                  <a:pt x="4680047" y="3039705"/>
                </a:cubicBezTo>
                <a:cubicBezTo>
                  <a:pt x="4645218" y="3366326"/>
                  <a:pt x="4560722" y="3663374"/>
                  <a:pt x="4435839" y="3931696"/>
                </a:cubicBezTo>
                <a:cubicBezTo>
                  <a:pt x="4184387" y="4471862"/>
                  <a:pt x="3795003" y="4809051"/>
                  <a:pt x="3623581" y="4956409"/>
                </a:cubicBezTo>
                <a:cubicBezTo>
                  <a:pt x="3456327" y="5100146"/>
                  <a:pt x="3303014" y="5204537"/>
                  <a:pt x="3189841" y="5275041"/>
                </a:cubicBezTo>
                <a:cubicBezTo>
                  <a:pt x="3057714" y="5337855"/>
                  <a:pt x="2925637" y="5400668"/>
                  <a:pt x="2793511" y="5463481"/>
                </a:cubicBezTo>
                <a:cubicBezTo>
                  <a:pt x="2663716" y="5523814"/>
                  <a:pt x="2527868" y="5575167"/>
                  <a:pt x="2389044" y="5623442"/>
                </a:cubicBezTo>
                <a:lnTo>
                  <a:pt x="2386017" y="5623442"/>
                </a:lnTo>
                <a:lnTo>
                  <a:pt x="2346771" y="5635499"/>
                </a:lnTo>
                <a:cubicBezTo>
                  <a:pt x="2289415" y="5620416"/>
                  <a:pt x="2235086" y="5602306"/>
                  <a:pt x="2180757" y="5581170"/>
                </a:cubicBezTo>
                <a:cubicBezTo>
                  <a:pt x="1072988" y="5167624"/>
                  <a:pt x="155395" y="4334526"/>
                  <a:pt x="16521" y="3042633"/>
                </a:cubicBezTo>
                <a:cubicBezTo>
                  <a:pt x="-43862" y="2469125"/>
                  <a:pt x="76903" y="1044411"/>
                  <a:pt x="128206" y="488963"/>
                </a:cubicBezTo>
                <a:cubicBezTo>
                  <a:pt x="134259" y="359168"/>
                  <a:pt x="221781" y="247483"/>
                  <a:pt x="348549" y="217316"/>
                </a:cubicBezTo>
                <a:cubicBezTo>
                  <a:pt x="1006602" y="78492"/>
                  <a:pt x="1676661" y="6053"/>
                  <a:pt x="2349797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GB"/>
              <a:t>Click icon to add picture</a:t>
            </a:r>
            <a:endParaRPr lang="en-ZA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C882112-716C-9F62-48DA-8D502A790A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4179512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AE63703-0595-1EF9-3747-EB8DE7BBCB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523" y="2343550"/>
            <a:ext cx="3366472" cy="1837574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0" b="0" cap="none" spc="-5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0.0</a:t>
            </a:r>
          </a:p>
        </p:txBody>
      </p:sp>
      <p:pic>
        <p:nvPicPr>
          <p:cNvPr id="4" name="Picture 3" descr="A black and white text&#10;&#10;Description automatically generated">
            <a:extLst>
              <a:ext uri="{FF2B5EF4-FFF2-40B4-BE49-F238E27FC236}">
                <a16:creationId xmlns:a16="http://schemas.microsoft.com/office/drawing/2014/main" id="{023915C3-57C5-754F-738B-496A31E32F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373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3FF03B46-CE2B-1E66-9116-E70854361828}"/>
              </a:ext>
            </a:extLst>
          </p:cNvPr>
          <p:cNvSpPr txBox="1"/>
          <p:nvPr userDrawn="1"/>
        </p:nvSpPr>
        <p:spPr>
          <a:xfrm>
            <a:off x="6160168" y="-114540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12FF1F-7D76-AE37-EF6C-8FB45150CE5F}"/>
              </a:ext>
            </a:extLst>
          </p:cNvPr>
          <p:cNvSpPr txBox="1"/>
          <p:nvPr userDrawn="1"/>
        </p:nvSpPr>
        <p:spPr>
          <a:xfrm>
            <a:off x="5996539" y="-58714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800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1D81F14-E7A8-A9E7-4CC1-F42CE6DAEB1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4179512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73CCD37-41E0-B1D0-DC25-5F58B88EF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523" y="2343550"/>
            <a:ext cx="3366472" cy="1837574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0" b="0" cap="none" spc="-5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0.0</a:t>
            </a:r>
          </a:p>
        </p:txBody>
      </p:sp>
      <p:pic>
        <p:nvPicPr>
          <p:cNvPr id="2" name="Picture 1" descr="A black and white text&#10;&#10;Description automatically generated">
            <a:extLst>
              <a:ext uri="{FF2B5EF4-FFF2-40B4-BE49-F238E27FC236}">
                <a16:creationId xmlns:a16="http://schemas.microsoft.com/office/drawing/2014/main" id="{5871E909-B8BE-865F-0D1B-496CB6FB87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4994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3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012DE46-B7A1-A54A-6C14-3AE64146EA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4179512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012C8BA-6816-DD44-DC41-95086B93C6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523" y="2343550"/>
            <a:ext cx="3366472" cy="1837574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0" b="0" cap="none" spc="-5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0.0</a:t>
            </a:r>
          </a:p>
        </p:txBody>
      </p:sp>
      <p:pic>
        <p:nvPicPr>
          <p:cNvPr id="2" name="Picture 1" descr="A black and white text&#10;&#10;Description automatically generated">
            <a:extLst>
              <a:ext uri="{FF2B5EF4-FFF2-40B4-BE49-F238E27FC236}">
                <a16:creationId xmlns:a16="http://schemas.microsoft.com/office/drawing/2014/main" id="{0317F496-DA5F-7354-51B1-4A83B1A3F3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5809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Divider4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E379C6-AA44-A2D6-160A-1B41D4CE5C49}"/>
              </a:ext>
            </a:extLst>
          </p:cNvPr>
          <p:cNvSpPr txBox="1"/>
          <p:nvPr userDrawn="1"/>
        </p:nvSpPr>
        <p:spPr>
          <a:xfrm>
            <a:off x="-1828800" y="211666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black and white text&#10;&#10;Description automatically generated">
            <a:extLst>
              <a:ext uri="{FF2B5EF4-FFF2-40B4-BE49-F238E27FC236}">
                <a16:creationId xmlns:a16="http://schemas.microsoft.com/office/drawing/2014/main" id="{51EFDB42-0EB1-3C07-1D3B-472491A7D9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2679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Divider4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920A9C0-7925-0B7B-B9EF-CA3F973191C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4179512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62DB60E-2924-1D65-FE45-3689CDA4B7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523" y="2343550"/>
            <a:ext cx="3366472" cy="1837574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0" b="0" cap="none" spc="-5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0.0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E379C6-AA44-A2D6-160A-1B41D4CE5C49}"/>
              </a:ext>
            </a:extLst>
          </p:cNvPr>
          <p:cNvSpPr txBox="1"/>
          <p:nvPr userDrawn="1"/>
        </p:nvSpPr>
        <p:spPr>
          <a:xfrm>
            <a:off x="-1828800" y="211666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A black and white text&#10;&#10;Description automatically generated">
            <a:extLst>
              <a:ext uri="{FF2B5EF4-FFF2-40B4-BE49-F238E27FC236}">
                <a16:creationId xmlns:a16="http://schemas.microsoft.com/office/drawing/2014/main" id="{946E9F94-D4C5-C1C6-8D79-08CF6F80DA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4285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5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07BAEB4-6F5D-E2B9-04C4-5F2BFEBD269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0363" y="4179512"/>
            <a:ext cx="6288574" cy="58751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divider title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8C9C32F-36E5-F079-BDD6-F2BB748A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523" y="2343550"/>
            <a:ext cx="3366472" cy="1837574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0" b="0" cap="none" spc="-5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0.0</a:t>
            </a:r>
          </a:p>
        </p:txBody>
      </p:sp>
      <p:pic>
        <p:nvPicPr>
          <p:cNvPr id="2" name="Picture 1" descr="A black and white text&#10;&#10;Description automatically generated">
            <a:extLst>
              <a:ext uri="{FF2B5EF4-FFF2-40B4-BE49-F238E27FC236}">
                <a16:creationId xmlns:a16="http://schemas.microsoft.com/office/drawing/2014/main" id="{E22AA1DA-5365-9E78-120E-A0942EEC12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2491"/>
          <a:stretch/>
        </p:blipFill>
        <p:spPr>
          <a:xfrm>
            <a:off x="134791" y="131141"/>
            <a:ext cx="885487" cy="11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5084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[DO NOT USE]  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C3DB40-61C0-2447-D569-3253EA71CF10}"/>
              </a:ext>
            </a:extLst>
          </p:cNvPr>
          <p:cNvSpPr txBox="1"/>
          <p:nvPr userDrawn="1"/>
        </p:nvSpPr>
        <p:spPr>
          <a:xfrm>
            <a:off x="1280018" y="3370811"/>
            <a:ext cx="9631964" cy="77308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8000"/>
              </a:lnSpc>
            </a:pPr>
            <a:r>
              <a:rPr lang="en-ZA" sz="12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</a:t>
            </a:r>
          </a:p>
        </p:txBody>
      </p:sp>
    </p:spTree>
    <p:extLst>
      <p:ext uri="{BB962C8B-B14F-4D97-AF65-F5344CB8AC3E}">
        <p14:creationId xmlns:p14="http://schemas.microsoft.com/office/powerpoint/2010/main" val="19588106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B1C84D-65DB-1662-2607-D51765E517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74285"/>
          <a:stretch/>
        </p:blipFill>
        <p:spPr>
          <a:xfrm>
            <a:off x="231727" y="277581"/>
            <a:ext cx="762613" cy="870956"/>
          </a:xfrm>
          <a:custGeom>
            <a:avLst/>
            <a:gdLst>
              <a:gd name="connsiteX0" fmla="*/ 0 w 762613"/>
              <a:gd name="connsiteY0" fmla="*/ 0 h 870956"/>
              <a:gd name="connsiteX1" fmla="*/ 762613 w 762613"/>
              <a:gd name="connsiteY1" fmla="*/ 0 h 870956"/>
              <a:gd name="connsiteX2" fmla="*/ 762613 w 762613"/>
              <a:gd name="connsiteY2" fmla="*/ 870956 h 870956"/>
              <a:gd name="connsiteX3" fmla="*/ 0 w 762613"/>
              <a:gd name="connsiteY3" fmla="*/ 870956 h 870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613" h="870956">
                <a:moveTo>
                  <a:pt x="0" y="0"/>
                </a:moveTo>
                <a:lnTo>
                  <a:pt x="762613" y="0"/>
                </a:lnTo>
                <a:lnTo>
                  <a:pt x="762613" y="870956"/>
                </a:lnTo>
                <a:lnTo>
                  <a:pt x="0" y="870956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56DD8C-F1BA-D3E4-49E8-478AA91FCB5F}"/>
              </a:ext>
            </a:extLst>
          </p:cNvPr>
          <p:cNvSpPr txBox="1"/>
          <p:nvPr userDrawn="1"/>
        </p:nvSpPr>
        <p:spPr>
          <a:xfrm>
            <a:off x="-556181" y="83898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368E456-A593-8891-E88D-EDD131917BC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181351" y="2581825"/>
            <a:ext cx="5829300" cy="867106"/>
          </a:xfrm>
          <a:solidFill>
            <a:schemeClr val="accent1"/>
          </a:solidFill>
        </p:spPr>
        <p:txBody>
          <a:bodyPr tIns="216000" bIns="216000" anchor="ctr" anchorCtr="0">
            <a:spAutoFit/>
          </a:bodyPr>
          <a:lstStyle>
            <a:lvl1pPr marL="0" indent="0" algn="ctr">
              <a:lnSpc>
                <a:spcPct val="100000"/>
              </a:lnSpc>
              <a:spcAft>
                <a:spcPts val="0"/>
              </a:spcAft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quote here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5D1683FF-A854-6F94-CF84-05E18D32D1A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81352" y="3887808"/>
            <a:ext cx="5829299" cy="402656"/>
          </a:xfrm>
          <a:solidFill>
            <a:schemeClr val="accent1"/>
          </a:solidFill>
        </p:spPr>
        <p:txBody>
          <a:bodyPr tIns="72000" bIns="72000">
            <a:spAutoFit/>
          </a:bodyPr>
          <a:lstStyle>
            <a:lvl1pPr algn="ctr"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source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962893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tatement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368E456-A593-8891-E88D-EDD131917BC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181351" y="1726392"/>
            <a:ext cx="5829300" cy="145299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Aft>
                <a:spcPts val="0"/>
              </a:spcAft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quote here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5D1683FF-A854-6F94-CF84-05E18D32D1A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81352" y="3325322"/>
            <a:ext cx="5829299" cy="207356"/>
          </a:xfrm>
        </p:spPr>
        <p:txBody>
          <a:bodyPr/>
          <a:lstStyle>
            <a:lvl1pPr algn="ctr"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source</a:t>
            </a:r>
            <a:endParaRPr lang="en-Z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56DD8C-F1BA-D3E4-49E8-478AA91FCB5F}"/>
              </a:ext>
            </a:extLst>
          </p:cNvPr>
          <p:cNvSpPr txBox="1"/>
          <p:nvPr userDrawn="1"/>
        </p:nvSpPr>
        <p:spPr>
          <a:xfrm>
            <a:off x="-556181" y="83898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48752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4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809ECD-3B18-61F2-8E25-032EF5EB57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74285"/>
          <a:stretch/>
        </p:blipFill>
        <p:spPr>
          <a:xfrm>
            <a:off x="231727" y="277581"/>
            <a:ext cx="762613" cy="870956"/>
          </a:xfrm>
          <a:custGeom>
            <a:avLst/>
            <a:gdLst>
              <a:gd name="connsiteX0" fmla="*/ 0 w 762613"/>
              <a:gd name="connsiteY0" fmla="*/ 0 h 870956"/>
              <a:gd name="connsiteX1" fmla="*/ 762613 w 762613"/>
              <a:gd name="connsiteY1" fmla="*/ 0 h 870956"/>
              <a:gd name="connsiteX2" fmla="*/ 762613 w 762613"/>
              <a:gd name="connsiteY2" fmla="*/ 870956 h 870956"/>
              <a:gd name="connsiteX3" fmla="*/ 0 w 762613"/>
              <a:gd name="connsiteY3" fmla="*/ 870956 h 870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613" h="870956">
                <a:moveTo>
                  <a:pt x="0" y="0"/>
                </a:moveTo>
                <a:lnTo>
                  <a:pt x="762613" y="0"/>
                </a:lnTo>
                <a:lnTo>
                  <a:pt x="762613" y="870956"/>
                </a:lnTo>
                <a:lnTo>
                  <a:pt x="0" y="870956"/>
                </a:lnTo>
                <a:close/>
              </a:path>
            </a:pathLst>
          </a:cu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23E0A6A-6324-F1CB-6DE1-0B03F3184FC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0263" y="2690899"/>
            <a:ext cx="9607750" cy="145299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Aft>
                <a:spcPts val="0"/>
              </a:spcAft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quote here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59339167-FC67-B27F-EE2A-E5BDE29CEC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90264" y="4289829"/>
            <a:ext cx="9607749" cy="207356"/>
          </a:xfrm>
        </p:spPr>
        <p:txBody>
          <a:bodyPr/>
          <a:lstStyle>
            <a:lvl1pPr algn="ctr"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source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215506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DC9D81-9766-0201-1BB9-A988C6E91B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74285"/>
          <a:stretch/>
        </p:blipFill>
        <p:spPr>
          <a:xfrm>
            <a:off x="231727" y="277581"/>
            <a:ext cx="762613" cy="870956"/>
          </a:xfrm>
          <a:custGeom>
            <a:avLst/>
            <a:gdLst>
              <a:gd name="connsiteX0" fmla="*/ 0 w 762613"/>
              <a:gd name="connsiteY0" fmla="*/ 0 h 870956"/>
              <a:gd name="connsiteX1" fmla="*/ 762613 w 762613"/>
              <a:gd name="connsiteY1" fmla="*/ 0 h 870956"/>
              <a:gd name="connsiteX2" fmla="*/ 762613 w 762613"/>
              <a:gd name="connsiteY2" fmla="*/ 870956 h 870956"/>
              <a:gd name="connsiteX3" fmla="*/ 0 w 762613"/>
              <a:gd name="connsiteY3" fmla="*/ 870956 h 870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613" h="870956">
                <a:moveTo>
                  <a:pt x="0" y="0"/>
                </a:moveTo>
                <a:lnTo>
                  <a:pt x="762613" y="0"/>
                </a:lnTo>
                <a:lnTo>
                  <a:pt x="762613" y="870956"/>
                </a:lnTo>
                <a:lnTo>
                  <a:pt x="0" y="870956"/>
                </a:lnTo>
                <a:close/>
              </a:path>
            </a:pathLst>
          </a:cu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F49910E-E2DF-F6C2-2296-1BA28676B9E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86574" y="2690899"/>
            <a:ext cx="9607750" cy="145299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Aft>
                <a:spcPts val="0"/>
              </a:spcAft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quote here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569C9F32-BBEC-468C-DE49-F469C57D69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86574" y="4289829"/>
            <a:ext cx="9607749" cy="207356"/>
          </a:xfrm>
        </p:spPr>
        <p:txBody>
          <a:bodyPr/>
          <a:lstStyle>
            <a:lvl1pPr algn="ctr"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source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3804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1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B695370-2ECA-0EE2-5CFD-C18AF9CBB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8590" y="2670674"/>
            <a:ext cx="5986648" cy="1240205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6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Add presentation title</a:t>
            </a:r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5BF449F-9DBA-3407-5D01-AEC799BFDED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48590" y="4522595"/>
            <a:ext cx="5986648" cy="2250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presented by Name Surname</a:t>
            </a:r>
          </a:p>
        </p:txBody>
      </p:sp>
      <p:pic>
        <p:nvPicPr>
          <p:cNvPr id="12" name="Picture 11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45C223F9-BDF8-60D9-E126-3DBF5BED442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74571" y="5756811"/>
            <a:ext cx="1849088" cy="7963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89B269-27F7-ABF5-0B14-4DC4404D6AF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0492" y="5970003"/>
            <a:ext cx="4113537" cy="33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8655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[DO NOT USE]    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C3DB40-61C0-2447-D569-3253EA71CF10}"/>
              </a:ext>
            </a:extLst>
          </p:cNvPr>
          <p:cNvSpPr txBox="1"/>
          <p:nvPr userDrawn="1"/>
        </p:nvSpPr>
        <p:spPr>
          <a:xfrm>
            <a:off x="1547553" y="3370811"/>
            <a:ext cx="9096895" cy="77308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8000"/>
              </a:lnSpc>
            </a:pPr>
            <a:r>
              <a:rPr lang="en-ZA"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7538274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8"/>
            <a:ext cx="5554662" cy="538003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5547579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20" y="352447"/>
            <a:ext cx="5550506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09AE72A-4364-D581-EE76-FC3807DA45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75389" y="0"/>
            <a:ext cx="5916612" cy="6901314"/>
          </a:xfrm>
          <a:solidFill>
            <a:schemeClr val="bg2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057668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2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8"/>
            <a:ext cx="3591533" cy="538003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524560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20" y="352447"/>
            <a:ext cx="7528530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09AE72A-4364-D581-EE76-FC3807DA45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35949" y="0"/>
            <a:ext cx="3956051" cy="6901314"/>
          </a:xfrm>
          <a:solidFill>
            <a:schemeClr val="bg2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ZA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059008-1327-B250-7025-FE28F04C031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96439" y="1125538"/>
            <a:ext cx="3591533" cy="538003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76965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ece with pics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524560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20" y="352447"/>
            <a:ext cx="7528530" cy="3397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BFAE242-83DE-1B15-E91F-0DAA649F369B}"/>
              </a:ext>
            </a:extLst>
          </p:cNvPr>
          <p:cNvSpPr/>
          <p:nvPr userDrawn="1"/>
        </p:nvSpPr>
        <p:spPr>
          <a:xfrm>
            <a:off x="-1" y="347664"/>
            <a:ext cx="146255" cy="350836"/>
          </a:xfrm>
          <a:custGeom>
            <a:avLst/>
            <a:gdLst>
              <a:gd name="connsiteX0" fmla="*/ 223 w 667001"/>
              <a:gd name="connsiteY0" fmla="*/ 0 h 1600005"/>
              <a:gd name="connsiteX1" fmla="*/ 568478 w 667001"/>
              <a:gd name="connsiteY1" fmla="*/ 61721 h 1600005"/>
              <a:gd name="connsiteX2" fmla="*/ 631044 w 667001"/>
              <a:gd name="connsiteY2" fmla="*/ 138855 h 1600005"/>
              <a:gd name="connsiteX3" fmla="*/ 631044 w 667001"/>
              <a:gd name="connsiteY3" fmla="*/ 138883 h 1600005"/>
              <a:gd name="connsiteX4" fmla="*/ 661898 w 667001"/>
              <a:gd name="connsiteY4" fmla="*/ 863125 h 1600005"/>
              <a:gd name="connsiteX5" fmla="*/ 592554 w 667001"/>
              <a:gd name="connsiteY5" fmla="*/ 1116405 h 1600005"/>
              <a:gd name="connsiteX6" fmla="*/ 361914 w 667001"/>
              <a:gd name="connsiteY6" fmla="*/ 1407373 h 1600005"/>
              <a:gd name="connsiteX7" fmla="*/ 238753 w 667001"/>
              <a:gd name="connsiteY7" fmla="*/ 1497848 h 1600005"/>
              <a:gd name="connsiteX8" fmla="*/ 126215 w 667001"/>
              <a:gd name="connsiteY8" fmla="*/ 1551356 h 1600005"/>
              <a:gd name="connsiteX9" fmla="*/ 11367 w 667001"/>
              <a:gd name="connsiteY9" fmla="*/ 1596777 h 1600005"/>
              <a:gd name="connsiteX10" fmla="*/ 10507 w 667001"/>
              <a:gd name="connsiteY10" fmla="*/ 1596777 h 1600005"/>
              <a:gd name="connsiteX11" fmla="*/ 0 w 667001"/>
              <a:gd name="connsiteY11" fmla="*/ 1600005 h 1600005"/>
              <a:gd name="connsiteX12" fmla="*/ 0 w 667001"/>
              <a:gd name="connsiteY12" fmla="*/ 13 h 160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7001" h="1600005">
                <a:moveTo>
                  <a:pt x="223" y="0"/>
                </a:moveTo>
                <a:cubicBezTo>
                  <a:pt x="191360" y="860"/>
                  <a:pt x="381623" y="22288"/>
                  <a:pt x="568478" y="61721"/>
                </a:cubicBezTo>
                <a:cubicBezTo>
                  <a:pt x="603614" y="70287"/>
                  <a:pt x="629325" y="102000"/>
                  <a:pt x="631044" y="138855"/>
                </a:cubicBezTo>
                <a:lnTo>
                  <a:pt x="631044" y="138883"/>
                </a:lnTo>
                <a:cubicBezTo>
                  <a:pt x="645611" y="295729"/>
                  <a:pt x="679903" y="701136"/>
                  <a:pt x="661898" y="863125"/>
                </a:cubicBezTo>
                <a:cubicBezTo>
                  <a:pt x="652008" y="955868"/>
                  <a:pt x="628015" y="1040215"/>
                  <a:pt x="592554" y="1116405"/>
                </a:cubicBezTo>
                <a:cubicBezTo>
                  <a:pt x="521155" y="1269786"/>
                  <a:pt x="410589" y="1365530"/>
                  <a:pt x="361914" y="1407373"/>
                </a:cubicBezTo>
                <a:cubicBezTo>
                  <a:pt x="314422" y="1448187"/>
                  <a:pt x="270889" y="1477829"/>
                  <a:pt x="238753" y="1497848"/>
                </a:cubicBezTo>
                <a:cubicBezTo>
                  <a:pt x="201236" y="1515684"/>
                  <a:pt x="163733" y="1533520"/>
                  <a:pt x="126215" y="1551356"/>
                </a:cubicBezTo>
                <a:cubicBezTo>
                  <a:pt x="89360" y="1568487"/>
                  <a:pt x="50786" y="1583069"/>
                  <a:pt x="11367" y="1596777"/>
                </a:cubicBezTo>
                <a:lnTo>
                  <a:pt x="10507" y="1596777"/>
                </a:lnTo>
                <a:lnTo>
                  <a:pt x="0" y="1600005"/>
                </a:lnTo>
                <a:lnTo>
                  <a:pt x="0" y="13"/>
                </a:lnTo>
                <a:close/>
              </a:path>
            </a:pathLst>
          </a:custGeom>
          <a:solidFill>
            <a:schemeClr val="bg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ZA">
              <a:solidFill>
                <a:schemeClr val="bg1"/>
              </a:solidFill>
            </a:endParaRP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902F93EA-39DB-7B31-8687-1D3AB862CA4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0" y="1130180"/>
            <a:ext cx="2261957" cy="1927718"/>
          </a:xfrm>
          <a:solidFill>
            <a:schemeClr val="bg2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ZA"/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04513A5D-AA6A-13BF-2C96-5B78EDC060D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2247087" y="1130180"/>
            <a:ext cx="2261957" cy="1927718"/>
          </a:xfrm>
          <a:solidFill>
            <a:schemeClr val="bg2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ZA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36F4AFB6-787F-B365-410A-776189810A1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494174" y="1130180"/>
            <a:ext cx="2261957" cy="1927718"/>
          </a:xfrm>
          <a:solidFill>
            <a:schemeClr val="bg2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ZA"/>
          </a:p>
        </p:txBody>
      </p: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FFB234A3-F033-836E-B995-1B6DA2E0620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741261" y="1130180"/>
            <a:ext cx="2261957" cy="1927718"/>
          </a:xfrm>
          <a:solidFill>
            <a:schemeClr val="bg2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ZA"/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0D493CC3-07F9-8894-E86E-F566C9D57D4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988347" y="1130180"/>
            <a:ext cx="2261957" cy="1927718"/>
          </a:xfrm>
          <a:solidFill>
            <a:schemeClr val="bg2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ZA"/>
          </a:p>
        </p:txBody>
      </p:sp>
      <p:sp>
        <p:nvSpPr>
          <p:cNvPr id="41" name="Arrow: Pentagon 40">
            <a:extLst>
              <a:ext uri="{FF2B5EF4-FFF2-40B4-BE49-F238E27FC236}">
                <a16:creationId xmlns:a16="http://schemas.microsoft.com/office/drawing/2014/main" id="{0DD0895F-2B61-F5D6-B119-20587872FADF}"/>
              </a:ext>
            </a:extLst>
          </p:cNvPr>
          <p:cNvSpPr/>
          <p:nvPr userDrawn="1"/>
        </p:nvSpPr>
        <p:spPr>
          <a:xfrm>
            <a:off x="9014609" y="3053256"/>
            <a:ext cx="2554015" cy="1082566"/>
          </a:xfrm>
          <a:prstGeom prst="homePlate">
            <a:avLst>
              <a:gd name="adj" fmla="val 2874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16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Arrow: Pentagon 39">
            <a:extLst>
              <a:ext uri="{FF2B5EF4-FFF2-40B4-BE49-F238E27FC236}">
                <a16:creationId xmlns:a16="http://schemas.microsoft.com/office/drawing/2014/main" id="{AE55AEA6-15F1-5219-46DD-35970E873670}"/>
              </a:ext>
            </a:extLst>
          </p:cNvPr>
          <p:cNvSpPr/>
          <p:nvPr userDrawn="1"/>
        </p:nvSpPr>
        <p:spPr>
          <a:xfrm>
            <a:off x="6760956" y="3053256"/>
            <a:ext cx="2554015" cy="1082566"/>
          </a:xfrm>
          <a:prstGeom prst="homePlate">
            <a:avLst>
              <a:gd name="adj" fmla="val 2874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16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Arrow: Pentagon 38">
            <a:extLst>
              <a:ext uri="{FF2B5EF4-FFF2-40B4-BE49-F238E27FC236}">
                <a16:creationId xmlns:a16="http://schemas.microsoft.com/office/drawing/2014/main" id="{D1E30AFA-F8D8-E264-0E86-BA1C76E313B8}"/>
              </a:ext>
            </a:extLst>
          </p:cNvPr>
          <p:cNvSpPr/>
          <p:nvPr userDrawn="1"/>
        </p:nvSpPr>
        <p:spPr>
          <a:xfrm>
            <a:off x="4507304" y="3053256"/>
            <a:ext cx="2554015" cy="1082566"/>
          </a:xfrm>
          <a:prstGeom prst="homePlate">
            <a:avLst>
              <a:gd name="adj" fmla="val 2874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16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Arrow: Pentagon 31">
            <a:extLst>
              <a:ext uri="{FF2B5EF4-FFF2-40B4-BE49-F238E27FC236}">
                <a16:creationId xmlns:a16="http://schemas.microsoft.com/office/drawing/2014/main" id="{3310E925-6A4D-2596-373C-B64E8F8726DF}"/>
              </a:ext>
            </a:extLst>
          </p:cNvPr>
          <p:cNvSpPr/>
          <p:nvPr userDrawn="1"/>
        </p:nvSpPr>
        <p:spPr>
          <a:xfrm>
            <a:off x="2253652" y="3053256"/>
            <a:ext cx="2554015" cy="1082566"/>
          </a:xfrm>
          <a:prstGeom prst="homePlate">
            <a:avLst>
              <a:gd name="adj" fmla="val 2874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16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Arrow: Pentagon 30">
            <a:extLst>
              <a:ext uri="{FF2B5EF4-FFF2-40B4-BE49-F238E27FC236}">
                <a16:creationId xmlns:a16="http://schemas.microsoft.com/office/drawing/2014/main" id="{30781692-8E58-9999-8D65-AF7D50DE1314}"/>
              </a:ext>
            </a:extLst>
          </p:cNvPr>
          <p:cNvSpPr/>
          <p:nvPr userDrawn="1"/>
        </p:nvSpPr>
        <p:spPr>
          <a:xfrm>
            <a:off x="0" y="3053256"/>
            <a:ext cx="2554015" cy="1082566"/>
          </a:xfrm>
          <a:prstGeom prst="homePlate">
            <a:avLst>
              <a:gd name="adj" fmla="val 2874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16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 Placeholder 9">
            <a:extLst>
              <a:ext uri="{FF2B5EF4-FFF2-40B4-BE49-F238E27FC236}">
                <a16:creationId xmlns:a16="http://schemas.microsoft.com/office/drawing/2014/main" id="{D1F196F7-B191-0381-F582-04096330425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4160" y="4313264"/>
            <a:ext cx="1847247" cy="1676702"/>
          </a:xfrm>
          <a:noFill/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0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/>
              <a:t>Title goes here</a:t>
            </a:r>
          </a:p>
          <a:p>
            <a:pPr lvl="1"/>
            <a:r>
              <a:rPr lang="en-US"/>
              <a:t>Content goes here</a:t>
            </a:r>
            <a:endParaRPr lang="en-ZA"/>
          </a:p>
        </p:txBody>
      </p:sp>
      <p:sp>
        <p:nvSpPr>
          <p:cNvPr id="44" name="Text Placeholder 9">
            <a:extLst>
              <a:ext uri="{FF2B5EF4-FFF2-40B4-BE49-F238E27FC236}">
                <a16:creationId xmlns:a16="http://schemas.microsoft.com/office/drawing/2014/main" id="{DF52903D-3DC8-C906-55D3-DC6B303C943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71039" y="4313264"/>
            <a:ext cx="1847247" cy="1676702"/>
          </a:xfrm>
          <a:noFill/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lang="en-ZA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000">
                <a:solidFill>
                  <a:schemeClr val="accent3"/>
                </a:solidFill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Title goes here</a:t>
            </a:r>
          </a:p>
          <a:p>
            <a:pPr marL="0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Content goes here</a:t>
            </a:r>
            <a:endParaRPr lang="en-ZA"/>
          </a:p>
          <a:p>
            <a:pPr lvl="1"/>
            <a:endParaRPr lang="en-ZA"/>
          </a:p>
        </p:txBody>
      </p:sp>
      <p:sp>
        <p:nvSpPr>
          <p:cNvPr id="45" name="Text Placeholder 9">
            <a:extLst>
              <a:ext uri="{FF2B5EF4-FFF2-40B4-BE49-F238E27FC236}">
                <a16:creationId xmlns:a16="http://schemas.microsoft.com/office/drawing/2014/main" id="{2B605A48-29A0-3E8E-72F1-E32AC67B7F8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97918" y="4313264"/>
            <a:ext cx="1847247" cy="1676702"/>
          </a:xfrm>
          <a:noFill/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lang="en-ZA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000">
                <a:solidFill>
                  <a:schemeClr val="accent3"/>
                </a:solidFill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Title goes here</a:t>
            </a:r>
          </a:p>
          <a:p>
            <a:pPr marL="0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Content goes here</a:t>
            </a:r>
            <a:endParaRPr lang="en-ZA"/>
          </a:p>
        </p:txBody>
      </p:sp>
      <p:sp>
        <p:nvSpPr>
          <p:cNvPr id="46" name="Text Placeholder 9">
            <a:extLst>
              <a:ext uri="{FF2B5EF4-FFF2-40B4-BE49-F238E27FC236}">
                <a16:creationId xmlns:a16="http://schemas.microsoft.com/office/drawing/2014/main" id="{0C0EE33E-BB07-A493-19B4-CF91B684EA3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4797" y="4313264"/>
            <a:ext cx="1847247" cy="1676702"/>
          </a:xfrm>
          <a:noFill/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lang="en-ZA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000">
                <a:solidFill>
                  <a:schemeClr val="accent3"/>
                </a:solidFill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Title goes here</a:t>
            </a:r>
          </a:p>
          <a:p>
            <a:pPr marL="0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Content goes here</a:t>
            </a:r>
            <a:endParaRPr lang="en-ZA"/>
          </a:p>
          <a:p>
            <a:pPr lvl="1"/>
            <a:endParaRPr lang="en-ZA"/>
          </a:p>
        </p:txBody>
      </p:sp>
      <p:sp>
        <p:nvSpPr>
          <p:cNvPr id="47" name="Text Placeholder 9">
            <a:extLst>
              <a:ext uri="{FF2B5EF4-FFF2-40B4-BE49-F238E27FC236}">
                <a16:creationId xmlns:a16="http://schemas.microsoft.com/office/drawing/2014/main" id="{25A11579-3ED2-629F-DBDE-B4D5F4579E3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251677" y="4313264"/>
            <a:ext cx="1847247" cy="1676702"/>
          </a:xfrm>
          <a:noFill/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lang="en-ZA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000">
                <a:solidFill>
                  <a:schemeClr val="accent3"/>
                </a:solidFill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Title goes here</a:t>
            </a:r>
          </a:p>
          <a:p>
            <a:pPr marL="0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Content goes here</a:t>
            </a:r>
            <a:endParaRPr lang="en-ZA"/>
          </a:p>
        </p:txBody>
      </p:sp>
      <p:sp>
        <p:nvSpPr>
          <p:cNvPr id="48" name="Text Placeholder 9">
            <a:extLst>
              <a:ext uri="{FF2B5EF4-FFF2-40B4-BE49-F238E27FC236}">
                <a16:creationId xmlns:a16="http://schemas.microsoft.com/office/drawing/2014/main" id="{C0BA4C9C-6466-8367-35B2-F28D70E6F58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4160" y="3428385"/>
            <a:ext cx="1847247" cy="332308"/>
          </a:xfrm>
          <a:noFill/>
        </p:spPr>
        <p:txBody>
          <a:bodyPr lIns="0" tIns="0" rIns="0" bIns="0" anchor="ctr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 b="1" cap="all" baseline="0">
                <a:solidFill>
                  <a:schemeClr val="tx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0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/>
              <a:t>Title here</a:t>
            </a:r>
            <a:endParaRPr lang="en-ZA"/>
          </a:p>
        </p:txBody>
      </p:sp>
      <p:sp>
        <p:nvSpPr>
          <p:cNvPr id="49" name="Text Placeholder 9">
            <a:extLst>
              <a:ext uri="{FF2B5EF4-FFF2-40B4-BE49-F238E27FC236}">
                <a16:creationId xmlns:a16="http://schemas.microsoft.com/office/drawing/2014/main" id="{1C40ED16-F321-2A83-B3A5-D7C1BF2480F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698477" y="3428385"/>
            <a:ext cx="1847247" cy="332308"/>
          </a:xfrm>
          <a:noFill/>
        </p:spPr>
        <p:txBody>
          <a:bodyPr lIns="0" tIns="0" rIns="0" bIns="0" anchor="ctr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 b="1" cap="all" baseline="0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0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/>
              <a:t>Title here</a:t>
            </a:r>
            <a:endParaRPr lang="en-ZA"/>
          </a:p>
        </p:txBody>
      </p:sp>
      <p:sp>
        <p:nvSpPr>
          <p:cNvPr id="50" name="Text Placeholder 9">
            <a:extLst>
              <a:ext uri="{FF2B5EF4-FFF2-40B4-BE49-F238E27FC236}">
                <a16:creationId xmlns:a16="http://schemas.microsoft.com/office/drawing/2014/main" id="{80990576-73A2-3A3D-202C-BAAD8359681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8711" y="3428385"/>
            <a:ext cx="1847247" cy="332308"/>
          </a:xfrm>
          <a:noFill/>
        </p:spPr>
        <p:txBody>
          <a:bodyPr lIns="0" tIns="0" rIns="0" bIns="0" anchor="ctr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 b="1" cap="all" baseline="0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0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/>
              <a:t>Title here</a:t>
            </a:r>
            <a:endParaRPr lang="en-ZA"/>
          </a:p>
        </p:txBody>
      </p:sp>
      <p:sp>
        <p:nvSpPr>
          <p:cNvPr id="51" name="Text Placeholder 9">
            <a:extLst>
              <a:ext uri="{FF2B5EF4-FFF2-40B4-BE49-F238E27FC236}">
                <a16:creationId xmlns:a16="http://schemas.microsoft.com/office/drawing/2014/main" id="{29FED70C-0ACA-EC5E-5137-E175073D3BE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186394" y="3428385"/>
            <a:ext cx="1847247" cy="332308"/>
          </a:xfrm>
          <a:noFill/>
        </p:spPr>
        <p:txBody>
          <a:bodyPr lIns="0" tIns="0" rIns="0" bIns="0" anchor="ctr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 b="1" cap="all" baseline="0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0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/>
              <a:t>Title here</a:t>
            </a:r>
            <a:endParaRPr lang="en-ZA"/>
          </a:p>
        </p:txBody>
      </p:sp>
      <p:sp>
        <p:nvSpPr>
          <p:cNvPr id="52" name="Text Placeholder 9">
            <a:extLst>
              <a:ext uri="{FF2B5EF4-FFF2-40B4-BE49-F238E27FC236}">
                <a16:creationId xmlns:a16="http://schemas.microsoft.com/office/drawing/2014/main" id="{002C3176-0988-8CDB-7FC9-894988E7791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456629" y="3428385"/>
            <a:ext cx="1847247" cy="332308"/>
          </a:xfrm>
          <a:noFill/>
        </p:spPr>
        <p:txBody>
          <a:bodyPr lIns="0" tIns="0" rIns="0" bIns="0" anchor="ctr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 b="1" cap="all" baseline="0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0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/>
              <a:t>Title here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889160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[DO NOT USE]     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C3DB40-61C0-2447-D569-3253EA71CF10}"/>
              </a:ext>
            </a:extLst>
          </p:cNvPr>
          <p:cNvSpPr txBox="1"/>
          <p:nvPr userDrawn="1"/>
        </p:nvSpPr>
        <p:spPr>
          <a:xfrm>
            <a:off x="1280018" y="3370811"/>
            <a:ext cx="9631964" cy="77308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8000"/>
              </a:lnSpc>
            </a:pPr>
            <a:r>
              <a:rPr lang="en-ZA" sz="12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70142891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BC7564-2FA0-DD8E-ACB9-760ADF923B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DBF1B-3B4C-12D5-FEC4-062E3F34E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Agenda</a:t>
            </a:r>
            <a:endParaRPr lang="en-ZA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2EFBF7-3A82-645B-EF0F-812266D395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4518" y="1622426"/>
            <a:ext cx="3931257" cy="2286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Presented by:</a:t>
            </a:r>
            <a:endParaRPr lang="en-ZA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7BA25D5-8128-76CE-7C51-984CE7C972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4518" y="1860704"/>
            <a:ext cx="3931257" cy="2286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Name Surname:</a:t>
            </a:r>
            <a:endParaRPr lang="en-ZA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A60F9175-7F20-F74C-347B-BC4B21FC25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4518" y="2098982"/>
            <a:ext cx="3931257" cy="2286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Company:</a:t>
            </a:r>
            <a:endParaRPr lang="en-ZA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8DDD31CF-968F-70B0-F2E8-5468B105A9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4518" y="2337260"/>
            <a:ext cx="3931257" cy="2286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Designation</a:t>
            </a:r>
            <a:endParaRPr lang="en-ZA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D5A5A05F-5806-098F-71FF-C6956A1A42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4518" y="2575538"/>
            <a:ext cx="3931257" cy="2286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+2700 000 0000</a:t>
            </a:r>
            <a:endParaRPr lang="en-ZA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E23BD0E-B1C8-EB46-3311-E2E9F4247C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5388" y="1136503"/>
            <a:ext cx="4662486" cy="270031"/>
          </a:xfrm>
        </p:spPr>
        <p:txBody>
          <a:bodyPr/>
          <a:lstStyle>
            <a:lvl1pPr marL="358775" indent="-358775">
              <a:lnSpc>
                <a:spcPct val="100000"/>
              </a:lnSpc>
              <a:spcAft>
                <a:spcPts val="0"/>
              </a:spcAft>
              <a:buFont typeface="+mj-lt"/>
              <a:buAutoNum type="arabicPeriod"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Section title goes here</a:t>
            </a:r>
            <a:endParaRPr lang="en-ZA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9B18C6B-632D-4746-D095-06DB82BC61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38924" y="1431778"/>
            <a:ext cx="4298949" cy="270031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Optional title goes here </a:t>
            </a:r>
            <a:endParaRPr lang="en-ZA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B0FF62C0-074A-CDEB-8735-BA895D4F0A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75388" y="1865695"/>
            <a:ext cx="4662486" cy="270031"/>
          </a:xfrm>
        </p:spPr>
        <p:txBody>
          <a:bodyPr/>
          <a:lstStyle>
            <a:lvl1pPr marL="358775" indent="-358775">
              <a:lnSpc>
                <a:spcPct val="100000"/>
              </a:lnSpc>
              <a:spcAft>
                <a:spcPts val="0"/>
              </a:spcAft>
              <a:buFont typeface="+mj-lt"/>
              <a:buAutoNum type="arabicPeriod" startAt="2"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Section title goes here</a:t>
            </a:r>
            <a:endParaRPr lang="en-ZA"/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91CA44A7-627F-5EF3-CEA6-F7E84AD24B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38924" y="2157793"/>
            <a:ext cx="4298949" cy="270031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Optional title goes here </a:t>
            </a:r>
            <a:endParaRPr lang="en-ZA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DB71F04B-DF5E-3607-42CA-F935915E63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388" y="2594887"/>
            <a:ext cx="4662486" cy="270031"/>
          </a:xfrm>
        </p:spPr>
        <p:txBody>
          <a:bodyPr/>
          <a:lstStyle>
            <a:lvl1pPr marL="358775" indent="-358775">
              <a:lnSpc>
                <a:spcPct val="100000"/>
              </a:lnSpc>
              <a:spcAft>
                <a:spcPts val="0"/>
              </a:spcAft>
              <a:buFont typeface="+mj-lt"/>
              <a:buAutoNum type="arabicPeriod" startAt="3"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Section title goes here</a:t>
            </a:r>
            <a:endParaRPr lang="en-ZA"/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78DCA98B-6282-F500-D751-9768F81409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38924" y="2887143"/>
            <a:ext cx="4298949" cy="270031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Optional title goes here </a:t>
            </a:r>
            <a:endParaRPr lang="en-ZA"/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76239807-1B38-CFAA-E346-F6A7BDDE8D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75388" y="3324079"/>
            <a:ext cx="4662486" cy="270031"/>
          </a:xfrm>
        </p:spPr>
        <p:txBody>
          <a:bodyPr/>
          <a:lstStyle>
            <a:lvl1pPr marL="358775" indent="-358775">
              <a:lnSpc>
                <a:spcPct val="100000"/>
              </a:lnSpc>
              <a:spcAft>
                <a:spcPts val="0"/>
              </a:spcAft>
              <a:buFont typeface="+mj-lt"/>
              <a:buAutoNum type="arabicPeriod" startAt="4"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Section title goes here</a:t>
            </a:r>
            <a:endParaRPr lang="en-ZA"/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EFF50E99-A9EE-01BF-9027-5366B20D14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38924" y="3616335"/>
            <a:ext cx="4298949" cy="270031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Optional title goes here </a:t>
            </a:r>
            <a:endParaRPr lang="en-ZA"/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F8C3490D-DF97-5E23-8C2B-282C8B381AB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75388" y="4053271"/>
            <a:ext cx="4662486" cy="270031"/>
          </a:xfrm>
        </p:spPr>
        <p:txBody>
          <a:bodyPr/>
          <a:lstStyle>
            <a:lvl1pPr marL="358775" indent="-358775">
              <a:lnSpc>
                <a:spcPct val="100000"/>
              </a:lnSpc>
              <a:spcAft>
                <a:spcPts val="0"/>
              </a:spcAft>
              <a:buFont typeface="+mj-lt"/>
              <a:buAutoNum type="arabicPeriod" startAt="5"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Section title goes here</a:t>
            </a:r>
            <a:endParaRPr lang="en-ZA"/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4CB76301-6DA4-A553-914B-A19B8F03818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38924" y="4345527"/>
            <a:ext cx="4298949" cy="270031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Optional title goes here </a:t>
            </a:r>
            <a:endParaRPr lang="en-ZA"/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B3A3EB42-5DAF-CEC1-5872-E0D8C6E6977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75388" y="4782463"/>
            <a:ext cx="4662486" cy="270031"/>
          </a:xfrm>
        </p:spPr>
        <p:txBody>
          <a:bodyPr/>
          <a:lstStyle>
            <a:lvl1pPr marL="358775" indent="-358775">
              <a:lnSpc>
                <a:spcPct val="100000"/>
              </a:lnSpc>
              <a:spcAft>
                <a:spcPts val="0"/>
              </a:spcAft>
              <a:buFont typeface="+mj-lt"/>
              <a:buAutoNum type="arabicPeriod" startAt="6"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Section title goes here</a:t>
            </a:r>
            <a:endParaRPr lang="en-ZA"/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id="{C1A77EEB-18FE-8240-D9E4-09CF988B801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38924" y="5074719"/>
            <a:ext cx="4298949" cy="270031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Optional title goes here </a:t>
            </a:r>
            <a:endParaRPr lang="en-ZA"/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C302851A-F4B9-9F77-677E-0DDF6307D58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5388" y="5511653"/>
            <a:ext cx="4662486" cy="270031"/>
          </a:xfrm>
        </p:spPr>
        <p:txBody>
          <a:bodyPr/>
          <a:lstStyle>
            <a:lvl1pPr marL="358775" indent="-358775">
              <a:lnSpc>
                <a:spcPct val="100000"/>
              </a:lnSpc>
              <a:spcAft>
                <a:spcPts val="0"/>
              </a:spcAft>
              <a:buFont typeface="+mj-lt"/>
              <a:buAutoNum type="arabicPeriod" startAt="7"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Section title goes here</a:t>
            </a:r>
            <a:endParaRPr lang="en-ZA"/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C39F7EDA-79C2-B6D7-F20A-2D3D71A0783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38924" y="5806928"/>
            <a:ext cx="4298949" cy="270031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Optional title goes here </a:t>
            </a:r>
            <a:endParaRPr lang="en-ZA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2EC4BFC-08F1-D6FF-0F6E-6203FAA2FD28}"/>
              </a:ext>
            </a:extLst>
          </p:cNvPr>
          <p:cNvSpPr/>
          <p:nvPr userDrawn="1"/>
        </p:nvSpPr>
        <p:spPr>
          <a:xfrm>
            <a:off x="-1" y="347664"/>
            <a:ext cx="146255" cy="350836"/>
          </a:xfrm>
          <a:custGeom>
            <a:avLst/>
            <a:gdLst>
              <a:gd name="connsiteX0" fmla="*/ 223 w 667001"/>
              <a:gd name="connsiteY0" fmla="*/ 0 h 1600005"/>
              <a:gd name="connsiteX1" fmla="*/ 568478 w 667001"/>
              <a:gd name="connsiteY1" fmla="*/ 61721 h 1600005"/>
              <a:gd name="connsiteX2" fmla="*/ 631044 w 667001"/>
              <a:gd name="connsiteY2" fmla="*/ 138855 h 1600005"/>
              <a:gd name="connsiteX3" fmla="*/ 631044 w 667001"/>
              <a:gd name="connsiteY3" fmla="*/ 138883 h 1600005"/>
              <a:gd name="connsiteX4" fmla="*/ 661898 w 667001"/>
              <a:gd name="connsiteY4" fmla="*/ 863125 h 1600005"/>
              <a:gd name="connsiteX5" fmla="*/ 592554 w 667001"/>
              <a:gd name="connsiteY5" fmla="*/ 1116405 h 1600005"/>
              <a:gd name="connsiteX6" fmla="*/ 361914 w 667001"/>
              <a:gd name="connsiteY6" fmla="*/ 1407373 h 1600005"/>
              <a:gd name="connsiteX7" fmla="*/ 238753 w 667001"/>
              <a:gd name="connsiteY7" fmla="*/ 1497848 h 1600005"/>
              <a:gd name="connsiteX8" fmla="*/ 126215 w 667001"/>
              <a:gd name="connsiteY8" fmla="*/ 1551356 h 1600005"/>
              <a:gd name="connsiteX9" fmla="*/ 11367 w 667001"/>
              <a:gd name="connsiteY9" fmla="*/ 1596777 h 1600005"/>
              <a:gd name="connsiteX10" fmla="*/ 10507 w 667001"/>
              <a:gd name="connsiteY10" fmla="*/ 1596777 h 1600005"/>
              <a:gd name="connsiteX11" fmla="*/ 0 w 667001"/>
              <a:gd name="connsiteY11" fmla="*/ 1600005 h 1600005"/>
              <a:gd name="connsiteX12" fmla="*/ 0 w 667001"/>
              <a:gd name="connsiteY12" fmla="*/ 13 h 160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7001" h="1600005">
                <a:moveTo>
                  <a:pt x="223" y="0"/>
                </a:moveTo>
                <a:cubicBezTo>
                  <a:pt x="191360" y="860"/>
                  <a:pt x="381623" y="22288"/>
                  <a:pt x="568478" y="61721"/>
                </a:cubicBezTo>
                <a:cubicBezTo>
                  <a:pt x="603614" y="70287"/>
                  <a:pt x="629325" y="102000"/>
                  <a:pt x="631044" y="138855"/>
                </a:cubicBezTo>
                <a:lnTo>
                  <a:pt x="631044" y="138883"/>
                </a:lnTo>
                <a:cubicBezTo>
                  <a:pt x="645611" y="295729"/>
                  <a:pt x="679903" y="701136"/>
                  <a:pt x="661898" y="863125"/>
                </a:cubicBezTo>
                <a:cubicBezTo>
                  <a:pt x="652008" y="955868"/>
                  <a:pt x="628015" y="1040215"/>
                  <a:pt x="592554" y="1116405"/>
                </a:cubicBezTo>
                <a:cubicBezTo>
                  <a:pt x="521155" y="1269786"/>
                  <a:pt x="410589" y="1365530"/>
                  <a:pt x="361914" y="1407373"/>
                </a:cubicBezTo>
                <a:cubicBezTo>
                  <a:pt x="314422" y="1448187"/>
                  <a:pt x="270889" y="1477829"/>
                  <a:pt x="238753" y="1497848"/>
                </a:cubicBezTo>
                <a:cubicBezTo>
                  <a:pt x="201236" y="1515684"/>
                  <a:pt x="163733" y="1533520"/>
                  <a:pt x="126215" y="1551356"/>
                </a:cubicBezTo>
                <a:cubicBezTo>
                  <a:pt x="89360" y="1568487"/>
                  <a:pt x="50786" y="1583069"/>
                  <a:pt x="11367" y="1596777"/>
                </a:cubicBezTo>
                <a:lnTo>
                  <a:pt x="10507" y="1596777"/>
                </a:lnTo>
                <a:lnTo>
                  <a:pt x="0" y="1600005"/>
                </a:lnTo>
                <a:lnTo>
                  <a:pt x="0" y="13"/>
                </a:lnTo>
                <a:close/>
              </a:path>
            </a:pathLst>
          </a:custGeom>
          <a:solidFill>
            <a:schemeClr val="bg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ZA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38941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[DO NOT USE]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C1A6B0-40C4-98C7-709A-30427A5CB0A5}"/>
              </a:ext>
            </a:extLst>
          </p:cNvPr>
          <p:cNvSpPr txBox="1"/>
          <p:nvPr userDrawn="1"/>
        </p:nvSpPr>
        <p:spPr>
          <a:xfrm>
            <a:off x="1253124" y="3370811"/>
            <a:ext cx="9685752" cy="77308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8000"/>
              </a:lnSpc>
            </a:pPr>
            <a:r>
              <a:rPr lang="en-ZA"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16225030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BC7564-2FA0-DD8E-ACB9-760ADF923B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DBF1B-3B4C-12D5-FEC4-062E3F34E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61A4FD-BFF5-C9B5-7373-0796AD4C7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4519" y="1125538"/>
            <a:ext cx="5554662" cy="5380037"/>
          </a:xfrm>
        </p:spPr>
        <p:txBody>
          <a:bodyPr/>
          <a:lstStyle/>
          <a:p>
            <a:r>
              <a:rPr lang="en-ZA"/>
              <a:t>Text level one</a:t>
            </a:r>
          </a:p>
          <a:p>
            <a:pPr lvl="1"/>
            <a:r>
              <a:rPr lang="en-ZA"/>
              <a:t>Text level two</a:t>
            </a:r>
          </a:p>
          <a:p>
            <a:pPr lvl="2"/>
            <a:r>
              <a:rPr lang="en-ZA"/>
              <a:t>Text level three</a:t>
            </a:r>
          </a:p>
        </p:txBody>
      </p:sp>
    </p:spTree>
    <p:extLst>
      <p:ext uri="{BB962C8B-B14F-4D97-AF65-F5344CB8AC3E}">
        <p14:creationId xmlns:p14="http://schemas.microsoft.com/office/powerpoint/2010/main" val="297086026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8"/>
            <a:ext cx="11471144" cy="5380036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BC7564-2FA0-DD8E-ACB9-760ADF923B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DBF1B-3B4C-12D5-FEC4-062E3F34E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086102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conten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BCBD47B9-56C4-A0A2-4E9F-7C40E8C4D1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0362" y="1125537"/>
            <a:ext cx="3690938" cy="5380015"/>
          </a:xfrm>
          <a:solidFill>
            <a:schemeClr val="accent2"/>
          </a:solidFill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 b="1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3pPr>
            <a:lvl4pPr marL="177800" indent="-177800">
              <a:defRPr sz="140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2"/>
            <a:r>
              <a:rPr lang="en-US"/>
              <a:t>Body copy here</a:t>
            </a:r>
          </a:p>
          <a:p>
            <a:pPr lvl="3"/>
            <a:r>
              <a:rPr lang="en-US"/>
              <a:t>Bullet list here</a:t>
            </a:r>
            <a:endParaRPr lang="en-ZA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8813403-F156-A6D0-D986-28CE1ACFC96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1325" y="1125537"/>
            <a:ext cx="3690938" cy="5380015"/>
          </a:xfrm>
          <a:solidFill>
            <a:schemeClr val="tx1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20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3pPr>
            <a:lvl4pPr marL="177800" indent="-177800">
              <a:defRPr sz="1400">
                <a:solidFill>
                  <a:schemeClr val="bg1"/>
                </a:solidFill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2"/>
            <a:r>
              <a:rPr lang="en-US"/>
              <a:t>Body copy here</a:t>
            </a:r>
          </a:p>
          <a:p>
            <a:pPr lvl="3"/>
            <a:r>
              <a:rPr lang="en-US"/>
              <a:t>Bullet list here</a:t>
            </a:r>
            <a:endParaRPr lang="en-ZA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84402447-F843-DC07-EB54-589A23ABFA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2288" y="1125537"/>
            <a:ext cx="3690938" cy="5380015"/>
          </a:xfrm>
          <a:solidFill>
            <a:schemeClr val="accent3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20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3pPr>
            <a:lvl4pPr marL="177800" indent="-177800">
              <a:defRPr sz="1400">
                <a:solidFill>
                  <a:schemeClr val="bg1"/>
                </a:solidFill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2"/>
            <a:r>
              <a:rPr lang="en-US"/>
              <a:t>Body copy here</a:t>
            </a:r>
          </a:p>
          <a:p>
            <a:pPr lvl="3"/>
            <a:r>
              <a:rPr lang="en-US"/>
              <a:t>Bullet list here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10059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1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B695370-2ECA-0EE2-5CFD-C18AF9CBB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8590" y="2670674"/>
            <a:ext cx="5986648" cy="1240205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6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Add presentation title</a:t>
            </a:r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5BF449F-9DBA-3407-5D01-AEC799BFDED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48590" y="4522595"/>
            <a:ext cx="5986648" cy="2250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presented by Name Surname</a:t>
            </a:r>
          </a:p>
        </p:txBody>
      </p:sp>
      <p:pic>
        <p:nvPicPr>
          <p:cNvPr id="12" name="Picture 11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45C223F9-BDF8-60D9-E126-3DBF5BED442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74571" y="5756811"/>
            <a:ext cx="1849088" cy="7963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89B269-27F7-ABF5-0B14-4DC4404D6AF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0492" y="5970003"/>
            <a:ext cx="4113537" cy="33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02015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content 3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36202DD-6726-8136-2669-E3DB776434FF}"/>
              </a:ext>
            </a:extLst>
          </p:cNvPr>
          <p:cNvCxnSpPr>
            <a:cxnSpLocks/>
          </p:cNvCxnSpPr>
          <p:nvPr userDrawn="1"/>
        </p:nvCxnSpPr>
        <p:spPr>
          <a:xfrm>
            <a:off x="4124325" y="1125538"/>
            <a:ext cx="0" cy="538003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09ED10D-8CC4-D8EB-C9FB-F58E498E6241}"/>
              </a:ext>
            </a:extLst>
          </p:cNvPr>
          <p:cNvCxnSpPr>
            <a:cxnSpLocks/>
          </p:cNvCxnSpPr>
          <p:nvPr userDrawn="1"/>
        </p:nvCxnSpPr>
        <p:spPr>
          <a:xfrm>
            <a:off x="8050866" y="1125538"/>
            <a:ext cx="0" cy="538003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B8D3EA06-F8E7-CEAF-B2AC-54D6B17CC1A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0362" y="1568918"/>
            <a:ext cx="3601572" cy="4936634"/>
          </a:xfrm>
          <a:noFill/>
        </p:spPr>
        <p:txBody>
          <a:bodyPr lIns="360000" tIns="1584000" rIns="360000" bIns="360000"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20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3pPr>
            <a:lvl4pPr marL="177800" indent="-177800">
              <a:defRPr sz="1400"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2"/>
            <a:r>
              <a:rPr lang="en-US"/>
              <a:t>Body copy here</a:t>
            </a:r>
          </a:p>
          <a:p>
            <a:pPr lvl="3"/>
            <a:r>
              <a:rPr lang="en-US"/>
              <a:t>Bullet list here</a:t>
            </a:r>
            <a:endParaRPr lang="en-ZA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65C1E97-1111-F049-232B-4DB5F936FC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0365" y="1422326"/>
            <a:ext cx="2324100" cy="1669763"/>
          </a:xfrm>
        </p:spPr>
        <p:txBody>
          <a:bodyPr/>
          <a:lstStyle>
            <a:lvl1pPr algn="l">
              <a:defRPr sz="10000">
                <a:latin typeface="Arial Black" panose="020B0A04020102020204" pitchFamily="34" charset="0"/>
              </a:defRPr>
            </a:lvl1pPr>
          </a:lstStyle>
          <a:p>
            <a:pPr lvl="0"/>
            <a:r>
              <a:rPr lang="en-US"/>
              <a:t>01</a:t>
            </a:r>
            <a:endParaRPr lang="en-ZA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963C3AF7-DB5B-C895-A31C-8756F2D3731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87469" y="1568918"/>
            <a:ext cx="3601572" cy="4936634"/>
          </a:xfrm>
          <a:noFill/>
        </p:spPr>
        <p:txBody>
          <a:bodyPr lIns="360000" tIns="1584000" rIns="360000" bIns="360000"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20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3pPr>
            <a:lvl4pPr marL="177800" indent="-177800">
              <a:defRPr sz="1400"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2"/>
            <a:r>
              <a:rPr lang="en-US"/>
              <a:t>Body copy here</a:t>
            </a:r>
          </a:p>
          <a:p>
            <a:pPr lvl="3"/>
            <a:r>
              <a:rPr lang="en-US"/>
              <a:t>Bullet list here</a:t>
            </a:r>
            <a:endParaRPr lang="en-ZA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0AAEF75C-66A0-4969-A3BF-8A8228F45AC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07415" y="1422326"/>
            <a:ext cx="2324100" cy="1669763"/>
          </a:xfrm>
        </p:spPr>
        <p:txBody>
          <a:bodyPr/>
          <a:lstStyle>
            <a:lvl1pPr algn="l">
              <a:defRPr sz="10000">
                <a:solidFill>
                  <a:schemeClr val="accent2"/>
                </a:solidFill>
                <a:latin typeface="Arial Black" panose="020B0A04020102020204" pitchFamily="34" charset="0"/>
              </a:defRPr>
            </a:lvl1pPr>
          </a:lstStyle>
          <a:p>
            <a:pPr lvl="0"/>
            <a:r>
              <a:rPr lang="en-US"/>
              <a:t>02</a:t>
            </a:r>
            <a:endParaRPr lang="en-ZA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6E04A5A8-C5A6-ABA6-F27D-CC7C0289626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29014" y="1568918"/>
            <a:ext cx="3601572" cy="4936634"/>
          </a:xfrm>
          <a:noFill/>
        </p:spPr>
        <p:txBody>
          <a:bodyPr lIns="360000" tIns="1584000" rIns="360000" bIns="360000"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20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3pPr>
            <a:lvl4pPr marL="177800" indent="-177800">
              <a:defRPr sz="1400"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2"/>
            <a:r>
              <a:rPr lang="en-US"/>
              <a:t>Body copy here</a:t>
            </a:r>
          </a:p>
          <a:p>
            <a:pPr lvl="3"/>
            <a:r>
              <a:rPr lang="en-US"/>
              <a:t>Bullet list here</a:t>
            </a:r>
            <a:endParaRPr lang="en-ZA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9424CF2E-4CE3-42FB-03C2-FF6EE2C8CE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49720" y="1422326"/>
            <a:ext cx="2324100" cy="1669763"/>
          </a:xfrm>
        </p:spPr>
        <p:txBody>
          <a:bodyPr/>
          <a:lstStyle>
            <a:lvl1pPr algn="l">
              <a:defRPr sz="10000">
                <a:solidFill>
                  <a:schemeClr val="accent3"/>
                </a:solidFill>
                <a:latin typeface="Arial Black" panose="020B0A04020102020204" pitchFamily="34" charset="0"/>
              </a:defRPr>
            </a:lvl1pPr>
          </a:lstStyle>
          <a:p>
            <a:pPr lvl="0"/>
            <a:r>
              <a:rPr lang="en-US"/>
              <a:t>03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647591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conten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8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E04F4B-4B50-D1E2-788A-FED81304B7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0362" y="1125538"/>
            <a:ext cx="3690938" cy="1687270"/>
          </a:xfrm>
          <a:solidFill>
            <a:schemeClr val="accent2"/>
          </a:solidFill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None/>
              <a:defRPr sz="110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3"/>
            <a:r>
              <a:rPr lang="en-US"/>
              <a:t>Body copy here</a:t>
            </a:r>
            <a:endParaRPr lang="en-ZA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3500A18E-58E5-BFCA-9DF9-2AD7C6ED3BB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35938" y="1125538"/>
            <a:ext cx="3691525" cy="1687270"/>
          </a:xfrm>
          <a:solidFill>
            <a:schemeClr val="accent2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491FA8D2-1917-4493-3E0E-FE647510F0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50238" y="1125538"/>
            <a:ext cx="3691525" cy="1687270"/>
          </a:xfrm>
          <a:solidFill>
            <a:schemeClr val="accent2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CC0750A7-65FE-814E-6CFD-D749D14EB5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0362" y="2978401"/>
            <a:ext cx="3690938" cy="1687270"/>
          </a:xfrm>
          <a:solidFill>
            <a:schemeClr val="tx1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86ED570B-B55B-E7D9-2551-168766C090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35938" y="2978401"/>
            <a:ext cx="3691525" cy="1687270"/>
          </a:xfrm>
          <a:solidFill>
            <a:schemeClr val="tx1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73DB8964-8ABB-D933-1113-1E23F76A361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50238" y="2978401"/>
            <a:ext cx="3691525" cy="1687270"/>
          </a:xfrm>
          <a:solidFill>
            <a:schemeClr val="tx1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420438D6-E176-F3C3-A9ED-1875CFD3F7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0362" y="4831264"/>
            <a:ext cx="3690938" cy="1687270"/>
          </a:xfrm>
          <a:solidFill>
            <a:schemeClr val="accent3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09434CC2-1604-2F88-C21D-6FBE24BE9F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35938" y="4831264"/>
            <a:ext cx="3691525" cy="1687270"/>
          </a:xfrm>
          <a:solidFill>
            <a:schemeClr val="accent3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0E85CD20-61E3-F8C3-7DD0-CF8A1740FEF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50238" y="4831264"/>
            <a:ext cx="3691525" cy="1687270"/>
          </a:xfrm>
          <a:solidFill>
            <a:schemeClr val="accent3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0557467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content block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8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E04F4B-4B50-D1E2-788A-FED81304B7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0362" y="1125538"/>
            <a:ext cx="3690938" cy="1687270"/>
          </a:xfrm>
          <a:solidFill>
            <a:srgbClr val="CCD7EC"/>
          </a:solidFill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accent3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None/>
              <a:defRPr sz="1100">
                <a:solidFill>
                  <a:schemeClr val="accent3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3"/>
            <a:r>
              <a:rPr lang="en-US"/>
              <a:t>Body copy here</a:t>
            </a:r>
            <a:endParaRPr lang="en-ZA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3500A18E-58E5-BFCA-9DF9-2AD7C6ED3BB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35938" y="1125538"/>
            <a:ext cx="3691525" cy="1687270"/>
          </a:xfrm>
          <a:solidFill>
            <a:srgbClr val="CCD7EC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491FA8D2-1917-4493-3E0E-FE647510F0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50238" y="1125538"/>
            <a:ext cx="3691525" cy="1687270"/>
          </a:xfrm>
          <a:solidFill>
            <a:srgbClr val="CCD7EC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CC0750A7-65FE-814E-6CFD-D749D14EB5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0362" y="2978401"/>
            <a:ext cx="3690938" cy="1687270"/>
          </a:xfrm>
          <a:solidFill>
            <a:srgbClr val="CCD7EC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86ED570B-B55B-E7D9-2551-168766C090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35938" y="2978401"/>
            <a:ext cx="3691525" cy="1687270"/>
          </a:xfrm>
          <a:solidFill>
            <a:srgbClr val="CCD7EC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73DB8964-8ABB-D933-1113-1E23F76A361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50238" y="2978401"/>
            <a:ext cx="3691525" cy="1687270"/>
          </a:xfrm>
          <a:solidFill>
            <a:srgbClr val="CCD7EC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420438D6-E176-F3C3-A9ED-1875CFD3F7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0362" y="4831264"/>
            <a:ext cx="3690938" cy="1687270"/>
          </a:xfrm>
          <a:solidFill>
            <a:srgbClr val="CCD7EC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09434CC2-1604-2F88-C21D-6FBE24BE9F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35938" y="4831264"/>
            <a:ext cx="3691525" cy="1687270"/>
          </a:xfrm>
          <a:solidFill>
            <a:srgbClr val="CCD7EC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0E85CD20-61E3-F8C3-7DD0-CF8A1740FEF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50238" y="4831264"/>
            <a:ext cx="3691525" cy="1687270"/>
          </a:xfrm>
          <a:solidFill>
            <a:srgbClr val="CCD7EC"/>
          </a:solidFill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544876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[DO NOT USE]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C1A6B0-40C4-98C7-709A-30427A5CB0A5}"/>
              </a:ext>
            </a:extLst>
          </p:cNvPr>
          <p:cNvSpPr txBox="1"/>
          <p:nvPr userDrawn="1"/>
        </p:nvSpPr>
        <p:spPr>
          <a:xfrm>
            <a:off x="1253124" y="3370811"/>
            <a:ext cx="9685752" cy="77308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8000"/>
              </a:lnSpc>
            </a:pPr>
            <a:r>
              <a:rPr lang="en-ZA"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90311478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951772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723C9A-298E-2098-A3EC-76010232DD34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60366" y="5977043"/>
            <a:ext cx="3935410" cy="528531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details here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289B44D-AA33-840B-DC12-12567DDDA54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360366" y="5344339"/>
            <a:ext cx="3935410" cy="427365"/>
          </a:xfrm>
        </p:spPr>
        <p:txBody>
          <a:bodyPr>
            <a:noAutofit/>
          </a:bodyPr>
          <a:lstStyle>
            <a:lvl1pPr marL="0" indent="0"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Thank you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B7963D-553A-4896-DB69-AD79A58FFA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74285"/>
          <a:stretch/>
        </p:blipFill>
        <p:spPr>
          <a:xfrm>
            <a:off x="4699591" y="1876724"/>
            <a:ext cx="2564813" cy="2929191"/>
          </a:xfrm>
          <a:custGeom>
            <a:avLst/>
            <a:gdLst>
              <a:gd name="connsiteX0" fmla="*/ 0 w 762613"/>
              <a:gd name="connsiteY0" fmla="*/ 0 h 870956"/>
              <a:gd name="connsiteX1" fmla="*/ 762613 w 762613"/>
              <a:gd name="connsiteY1" fmla="*/ 0 h 870956"/>
              <a:gd name="connsiteX2" fmla="*/ 762613 w 762613"/>
              <a:gd name="connsiteY2" fmla="*/ 870956 h 870956"/>
              <a:gd name="connsiteX3" fmla="*/ 0 w 762613"/>
              <a:gd name="connsiteY3" fmla="*/ 870956 h 870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613" h="870956">
                <a:moveTo>
                  <a:pt x="0" y="0"/>
                </a:moveTo>
                <a:lnTo>
                  <a:pt x="762613" y="0"/>
                </a:lnTo>
                <a:lnTo>
                  <a:pt x="762613" y="870956"/>
                </a:lnTo>
                <a:lnTo>
                  <a:pt x="0" y="87095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3892754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347663"/>
            <a:ext cx="11471144" cy="6157911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2882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BC7564-2FA0-DD8E-ACB9-760ADF923B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DBF1B-3B4C-12D5-FEC4-062E3F34E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0613759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s &amp; 2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8"/>
            <a:ext cx="5554662" cy="538003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41F1E5-1E4A-C87E-7621-D7FE19C567A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76318" y="1125538"/>
            <a:ext cx="5554662" cy="538003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5171939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2571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1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B695370-2ECA-0EE2-5CFD-C18AF9CBB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8590" y="2670674"/>
            <a:ext cx="5986648" cy="1240205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6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Add presentation title</a:t>
            </a:r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5BF449F-9DBA-3407-5D01-AEC799BFDED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48590" y="4522595"/>
            <a:ext cx="5986648" cy="2250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presented by Name Surname</a:t>
            </a:r>
          </a:p>
        </p:txBody>
      </p:sp>
      <p:pic>
        <p:nvPicPr>
          <p:cNvPr id="12" name="Picture 11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45C223F9-BDF8-60D9-E126-3DBF5BED442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74571" y="5756811"/>
            <a:ext cx="1849088" cy="7963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89B269-27F7-ABF5-0B14-4DC4404D6AF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0492" y="5970003"/>
            <a:ext cx="4113537" cy="33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306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347663"/>
            <a:ext cx="10974041" cy="5821909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26399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BC7564-2FA0-DD8E-ACB9-760ADF923B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DBF1B-3B4C-12D5-FEC4-062E3F34E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2258845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8"/>
            <a:ext cx="11471144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BC7564-2FA0-DD8E-ACB9-760ADF923B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DBF1B-3B4C-12D5-FEC4-062E3F34E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9111305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2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41F1E5-1E4A-C87E-7621-D7FE19C567A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76318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3563793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9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41F1E5-1E4A-C87E-7621-D7FE19C567A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76318" y="1125539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39E370-5032-2CE3-FF09-D7034B76CCE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64519" y="3711084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D423561-B6CE-9CE8-2EBC-1397E282B8C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276318" y="3711084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20540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2content dividing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41F1E5-1E4A-C87E-7621-D7FE19C567A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76318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FCD55A-4066-75DA-48D2-A0C4FE308C75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125538"/>
            <a:ext cx="0" cy="503396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498467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3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8675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AAC854-C9BB-7FC9-C6B8-F66FAF6D453E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9644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6F0DBC-09D5-4D55-4DBF-636BD25A421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50612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1816224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3content dividing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8675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AAC854-C9BB-7FC9-C6B8-F66FAF6D453E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5488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6F0DBC-09D5-4D55-4DBF-636BD25A421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50612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36202DD-6726-8136-2669-E3DB776434FF}"/>
              </a:ext>
            </a:extLst>
          </p:cNvPr>
          <p:cNvCxnSpPr>
            <a:cxnSpLocks/>
          </p:cNvCxnSpPr>
          <p:nvPr userDrawn="1"/>
        </p:nvCxnSpPr>
        <p:spPr>
          <a:xfrm>
            <a:off x="4124325" y="1125538"/>
            <a:ext cx="0" cy="503396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09ED10D-8CC4-D8EB-C9FB-F58E498E6241}"/>
              </a:ext>
            </a:extLst>
          </p:cNvPr>
          <p:cNvCxnSpPr>
            <a:cxnSpLocks/>
          </p:cNvCxnSpPr>
          <p:nvPr userDrawn="1"/>
        </p:nvCxnSpPr>
        <p:spPr>
          <a:xfrm>
            <a:off x="8050866" y="1125538"/>
            <a:ext cx="0" cy="503396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50489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8" y="1135164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8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144764B-F2FF-0262-6389-B20958E4B01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52609" y="1135164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DC4821-23D2-577E-0002-8CC8945A428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143674" y="1135164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D6C2926-235E-E3B8-7BD3-64E0F023A4BF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64518" y="2864335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B38CB9-1537-F51A-60FF-69985A14CD33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52609" y="2864335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1987358-B527-BED2-DDCC-DE527CA1FE4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143674" y="2864335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BE59806-CE1F-AB6D-CC30-1EF77444EAC9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364518" y="4593506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C7D6CF-552C-BB67-F16E-5C80A4E5378C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52609" y="4593506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1D79F-A2B8-5EF0-B137-91083C65B9B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143674" y="4593506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0485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content blocks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8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E04F4B-4B50-D1E2-788A-FED81304B7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0362" y="1125538"/>
            <a:ext cx="3690938" cy="1329065"/>
          </a:xfrm>
          <a:noFill/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None/>
              <a:defRPr sz="110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3"/>
            <a:r>
              <a:rPr lang="en-US"/>
              <a:t>Body copy here</a:t>
            </a:r>
            <a:endParaRPr lang="en-ZA"/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CC0750A7-65FE-814E-6CFD-D749D14EB5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0362" y="2978401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420438D6-E176-F3C3-A9ED-1875CFD3F7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0362" y="4830435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6C44B4F-9F96-DDD5-729A-AAEEF86EFBB8}"/>
              </a:ext>
            </a:extLst>
          </p:cNvPr>
          <p:cNvCxnSpPr>
            <a:cxnSpLocks/>
          </p:cNvCxnSpPr>
          <p:nvPr userDrawn="1"/>
        </p:nvCxnSpPr>
        <p:spPr>
          <a:xfrm>
            <a:off x="360362" y="1125538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C2724C-3137-01BC-F05D-1ADE11A7A9BD}"/>
              </a:ext>
            </a:extLst>
          </p:cNvPr>
          <p:cNvCxnSpPr>
            <a:cxnSpLocks/>
          </p:cNvCxnSpPr>
          <p:nvPr userDrawn="1"/>
        </p:nvCxnSpPr>
        <p:spPr>
          <a:xfrm>
            <a:off x="360362" y="2980614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9CDF373-7293-AEC8-81DB-3E1473BC0704}"/>
              </a:ext>
            </a:extLst>
          </p:cNvPr>
          <p:cNvCxnSpPr>
            <a:cxnSpLocks/>
          </p:cNvCxnSpPr>
          <p:nvPr userDrawn="1"/>
        </p:nvCxnSpPr>
        <p:spPr>
          <a:xfrm>
            <a:off x="360362" y="4830435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3D519B3A-5068-539E-D082-57B9F701D6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18562" y="1125538"/>
            <a:ext cx="3690938" cy="1329065"/>
          </a:xfrm>
          <a:noFill/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None/>
              <a:defRPr sz="110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3"/>
            <a:r>
              <a:rPr lang="en-US"/>
              <a:t>Body copy here</a:t>
            </a:r>
            <a:endParaRPr lang="en-ZA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7A85E4A-0262-6C92-4C08-696F04C8C37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18562" y="2978401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715B9E7B-E8F7-79A6-6050-85F735FFF6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18562" y="4830435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1FCF354-A003-3F92-3C88-9D0331AED4C9}"/>
              </a:ext>
            </a:extLst>
          </p:cNvPr>
          <p:cNvCxnSpPr>
            <a:cxnSpLocks/>
          </p:cNvCxnSpPr>
          <p:nvPr userDrawn="1"/>
        </p:nvCxnSpPr>
        <p:spPr>
          <a:xfrm>
            <a:off x="4218562" y="1125538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CD04453-3231-3034-2B81-89DA0C4F5DF0}"/>
              </a:ext>
            </a:extLst>
          </p:cNvPr>
          <p:cNvCxnSpPr>
            <a:cxnSpLocks/>
          </p:cNvCxnSpPr>
          <p:nvPr userDrawn="1"/>
        </p:nvCxnSpPr>
        <p:spPr>
          <a:xfrm>
            <a:off x="4218562" y="2980614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A2DAD30-54BD-9FBA-0EC6-3BA0F279899F}"/>
              </a:ext>
            </a:extLst>
          </p:cNvPr>
          <p:cNvCxnSpPr>
            <a:cxnSpLocks/>
          </p:cNvCxnSpPr>
          <p:nvPr userDrawn="1"/>
        </p:nvCxnSpPr>
        <p:spPr>
          <a:xfrm>
            <a:off x="4218562" y="4830435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92B852F1-10FA-53EF-A2EF-248CF7BFF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76762" y="1125538"/>
            <a:ext cx="3690938" cy="1329065"/>
          </a:xfrm>
          <a:noFill/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None/>
              <a:defRPr sz="110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3"/>
            <a:r>
              <a:rPr lang="en-US"/>
              <a:t>Body copy here</a:t>
            </a:r>
            <a:endParaRPr lang="en-ZA"/>
          </a:p>
        </p:txBody>
      </p:sp>
      <p:sp>
        <p:nvSpPr>
          <p:cNvPr id="37" name="Text Placeholder 9">
            <a:extLst>
              <a:ext uri="{FF2B5EF4-FFF2-40B4-BE49-F238E27FC236}">
                <a16:creationId xmlns:a16="http://schemas.microsoft.com/office/drawing/2014/main" id="{1A4108C4-A178-3FF0-F593-4ABD1592185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076762" y="2978401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CE199FFD-083E-D983-D3A4-83AB2722298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76762" y="4830435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B218AF4-1A18-EFB9-C84D-89BA7B2B8C72}"/>
              </a:ext>
            </a:extLst>
          </p:cNvPr>
          <p:cNvCxnSpPr>
            <a:cxnSpLocks/>
          </p:cNvCxnSpPr>
          <p:nvPr userDrawn="1"/>
        </p:nvCxnSpPr>
        <p:spPr>
          <a:xfrm>
            <a:off x="8076762" y="1125538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DC27D23-04C1-EE9B-B7FC-2BD311DE6A25}"/>
              </a:ext>
            </a:extLst>
          </p:cNvPr>
          <p:cNvCxnSpPr>
            <a:cxnSpLocks/>
          </p:cNvCxnSpPr>
          <p:nvPr userDrawn="1"/>
        </p:nvCxnSpPr>
        <p:spPr>
          <a:xfrm>
            <a:off x="8076762" y="2980614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4B61514-11A0-9013-5897-CDA70E2C49BE}"/>
              </a:ext>
            </a:extLst>
          </p:cNvPr>
          <p:cNvCxnSpPr>
            <a:cxnSpLocks/>
          </p:cNvCxnSpPr>
          <p:nvPr userDrawn="1"/>
        </p:nvCxnSpPr>
        <p:spPr>
          <a:xfrm>
            <a:off x="8076762" y="4830435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1166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1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B695370-2ECA-0EE2-5CFD-C18AF9CBB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02676" y="2670674"/>
            <a:ext cx="5986648" cy="1240205"/>
          </a:xfrm>
        </p:spPr>
        <p:txBody>
          <a:bodyPr anchor="t">
            <a:noAutofit/>
          </a:bodyPr>
          <a:lstStyle>
            <a:lvl1pPr algn="ctr">
              <a:lnSpc>
                <a:spcPct val="90000"/>
              </a:lnSpc>
              <a:defRPr sz="46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Add presentation title</a:t>
            </a:r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5BF449F-9DBA-3407-5D01-AEC799BFDED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102676" y="4522595"/>
            <a:ext cx="5986648" cy="225062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presented by Name Surname</a:t>
            </a:r>
          </a:p>
        </p:txBody>
      </p:sp>
      <p:pic>
        <p:nvPicPr>
          <p:cNvPr id="10" name="Picture 9" descr="A blue shield with white text&#10;&#10;AI-generated content may be incorrect.">
            <a:extLst>
              <a:ext uri="{FF2B5EF4-FFF2-40B4-BE49-F238E27FC236}">
                <a16:creationId xmlns:a16="http://schemas.microsoft.com/office/drawing/2014/main" id="{3E287365-6A83-C93B-9E77-F6B11CA23F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128" y="138222"/>
            <a:ext cx="1761039" cy="2556689"/>
          </a:xfrm>
          <a:prstGeom prst="rect">
            <a:avLst/>
          </a:prstGeom>
        </p:spPr>
      </p:pic>
      <p:pic>
        <p:nvPicPr>
          <p:cNvPr id="12" name="Picture 11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45C223F9-BDF8-60D9-E126-3DBF5BED442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664995" y="575210"/>
            <a:ext cx="2147778" cy="925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98749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98D7F4A-266E-96C5-9D1D-608C6EFF77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9" y="493"/>
            <a:ext cx="12190241" cy="685701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B695370-2ECA-0EE2-5CFD-C18AF9CBB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5" y="2808897"/>
            <a:ext cx="5986648" cy="1240205"/>
          </a:xfr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 sz="46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presentation title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38BABC-65F2-03F0-C823-5C77460842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31727" y="277581"/>
            <a:ext cx="2965689" cy="870956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6857207-C721-3238-2A84-BE17541F66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60365" y="6330130"/>
            <a:ext cx="5986648" cy="22506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Add presented by Name Surname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84B5A6B-2580-FC2D-4818-9B910D680B57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360365" y="5799413"/>
            <a:ext cx="5986648" cy="42736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Add date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716CDDE-0220-479F-62D5-74A324F79D7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801392" y="613431"/>
            <a:ext cx="4698021" cy="5635499"/>
          </a:xfrm>
          <a:custGeom>
            <a:avLst/>
            <a:gdLst>
              <a:gd name="connsiteX0" fmla="*/ 2349797 w 4698021"/>
              <a:gd name="connsiteY0" fmla="*/ 0 h 5635499"/>
              <a:gd name="connsiteX1" fmla="*/ 4351047 w 4698021"/>
              <a:gd name="connsiteY1" fmla="*/ 217367 h 5635499"/>
              <a:gd name="connsiteX2" fmla="*/ 4571389 w 4698021"/>
              <a:gd name="connsiteY2" fmla="*/ 489012 h 5635499"/>
              <a:gd name="connsiteX3" fmla="*/ 4571389 w 4698021"/>
              <a:gd name="connsiteY3" fmla="*/ 489112 h 5635499"/>
              <a:gd name="connsiteX4" fmla="*/ 4680047 w 4698021"/>
              <a:gd name="connsiteY4" fmla="*/ 3039705 h 5635499"/>
              <a:gd name="connsiteX5" fmla="*/ 4435839 w 4698021"/>
              <a:gd name="connsiteY5" fmla="*/ 3931696 h 5635499"/>
              <a:gd name="connsiteX6" fmla="*/ 3623581 w 4698021"/>
              <a:gd name="connsiteY6" fmla="*/ 4956409 h 5635499"/>
              <a:gd name="connsiteX7" fmla="*/ 3189841 w 4698021"/>
              <a:gd name="connsiteY7" fmla="*/ 5275041 h 5635499"/>
              <a:gd name="connsiteX8" fmla="*/ 2793511 w 4698021"/>
              <a:gd name="connsiteY8" fmla="*/ 5463481 h 5635499"/>
              <a:gd name="connsiteX9" fmla="*/ 2389044 w 4698021"/>
              <a:gd name="connsiteY9" fmla="*/ 5623442 h 5635499"/>
              <a:gd name="connsiteX10" fmla="*/ 2386017 w 4698021"/>
              <a:gd name="connsiteY10" fmla="*/ 5623442 h 5635499"/>
              <a:gd name="connsiteX11" fmla="*/ 2346771 w 4698021"/>
              <a:gd name="connsiteY11" fmla="*/ 5635499 h 5635499"/>
              <a:gd name="connsiteX12" fmla="*/ 2180757 w 4698021"/>
              <a:gd name="connsiteY12" fmla="*/ 5581170 h 5635499"/>
              <a:gd name="connsiteX13" fmla="*/ 16521 w 4698021"/>
              <a:gd name="connsiteY13" fmla="*/ 3042633 h 5635499"/>
              <a:gd name="connsiteX14" fmla="*/ 128206 w 4698021"/>
              <a:gd name="connsiteY14" fmla="*/ 488963 h 5635499"/>
              <a:gd name="connsiteX15" fmla="*/ 348549 w 4698021"/>
              <a:gd name="connsiteY15" fmla="*/ 217316 h 5635499"/>
              <a:gd name="connsiteX16" fmla="*/ 2349797 w 4698021"/>
              <a:gd name="connsiteY16" fmla="*/ 0 h 5635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698021" h="5635499">
                <a:moveTo>
                  <a:pt x="2349797" y="0"/>
                </a:moveTo>
                <a:cubicBezTo>
                  <a:pt x="3022933" y="3027"/>
                  <a:pt x="3692993" y="78492"/>
                  <a:pt x="4351047" y="217367"/>
                </a:cubicBezTo>
                <a:cubicBezTo>
                  <a:pt x="4474788" y="247533"/>
                  <a:pt x="4565337" y="359218"/>
                  <a:pt x="4571389" y="489012"/>
                </a:cubicBezTo>
                <a:lnTo>
                  <a:pt x="4571389" y="489112"/>
                </a:lnTo>
                <a:cubicBezTo>
                  <a:pt x="4622692" y="1041483"/>
                  <a:pt x="4743457" y="2469224"/>
                  <a:pt x="4680047" y="3039705"/>
                </a:cubicBezTo>
                <a:cubicBezTo>
                  <a:pt x="4645218" y="3366326"/>
                  <a:pt x="4560722" y="3663374"/>
                  <a:pt x="4435839" y="3931696"/>
                </a:cubicBezTo>
                <a:cubicBezTo>
                  <a:pt x="4184387" y="4471862"/>
                  <a:pt x="3795003" y="4809051"/>
                  <a:pt x="3623581" y="4956409"/>
                </a:cubicBezTo>
                <a:cubicBezTo>
                  <a:pt x="3456327" y="5100146"/>
                  <a:pt x="3303014" y="5204537"/>
                  <a:pt x="3189841" y="5275041"/>
                </a:cubicBezTo>
                <a:cubicBezTo>
                  <a:pt x="3057714" y="5337855"/>
                  <a:pt x="2925637" y="5400668"/>
                  <a:pt x="2793511" y="5463481"/>
                </a:cubicBezTo>
                <a:cubicBezTo>
                  <a:pt x="2663716" y="5523814"/>
                  <a:pt x="2527868" y="5575167"/>
                  <a:pt x="2389044" y="5623442"/>
                </a:cubicBezTo>
                <a:lnTo>
                  <a:pt x="2386017" y="5623442"/>
                </a:lnTo>
                <a:lnTo>
                  <a:pt x="2346771" y="5635499"/>
                </a:lnTo>
                <a:cubicBezTo>
                  <a:pt x="2289415" y="5620416"/>
                  <a:pt x="2235086" y="5602306"/>
                  <a:pt x="2180757" y="5581170"/>
                </a:cubicBezTo>
                <a:cubicBezTo>
                  <a:pt x="1072988" y="5167624"/>
                  <a:pt x="155395" y="4334526"/>
                  <a:pt x="16521" y="3042633"/>
                </a:cubicBezTo>
                <a:cubicBezTo>
                  <a:pt x="-43862" y="2469125"/>
                  <a:pt x="76903" y="1044411"/>
                  <a:pt x="128206" y="488963"/>
                </a:cubicBezTo>
                <a:cubicBezTo>
                  <a:pt x="134259" y="359168"/>
                  <a:pt x="221781" y="247483"/>
                  <a:pt x="348549" y="217316"/>
                </a:cubicBezTo>
                <a:cubicBezTo>
                  <a:pt x="1006602" y="78492"/>
                  <a:pt x="1676661" y="6053"/>
                  <a:pt x="2349797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GB"/>
              <a:t>Click icon to add picture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782125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908698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347663"/>
            <a:ext cx="10974041" cy="5821909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38312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BC7564-2FA0-DD8E-ACB9-760ADF923B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DBF1B-3B4C-12D5-FEC4-062E3F34E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965972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8"/>
            <a:ext cx="11471144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BC7564-2FA0-DD8E-ACB9-760ADF923B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DBF1B-3B4C-12D5-FEC4-062E3F34E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6190748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2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41F1E5-1E4A-C87E-7621-D7FE19C567A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76318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8524132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9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41F1E5-1E4A-C87E-7621-D7FE19C567A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76318" y="1125539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39E370-5032-2CE3-FF09-D7034B76CCE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64519" y="3711084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D423561-B6CE-9CE8-2EBC-1397E282B8C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276318" y="3711084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03300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2content dividing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41F1E5-1E4A-C87E-7621-D7FE19C567A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76318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FCD55A-4066-75DA-48D2-A0C4FE308C75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125538"/>
            <a:ext cx="0" cy="503396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47612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3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8675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AAC854-C9BB-7FC9-C6B8-F66FAF6D453E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9644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6F0DBC-09D5-4D55-4DBF-636BD25A421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50612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8811714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3content dividing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8675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AAC854-C9BB-7FC9-C6B8-F66FAF6D453E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5488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6F0DBC-09D5-4D55-4DBF-636BD25A421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50612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36202DD-6726-8136-2669-E3DB776434FF}"/>
              </a:ext>
            </a:extLst>
          </p:cNvPr>
          <p:cNvCxnSpPr>
            <a:cxnSpLocks/>
          </p:cNvCxnSpPr>
          <p:nvPr userDrawn="1"/>
        </p:nvCxnSpPr>
        <p:spPr>
          <a:xfrm>
            <a:off x="4124325" y="1125538"/>
            <a:ext cx="0" cy="503396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09ED10D-8CC4-D8EB-C9FB-F58E498E6241}"/>
              </a:ext>
            </a:extLst>
          </p:cNvPr>
          <p:cNvCxnSpPr>
            <a:cxnSpLocks/>
          </p:cNvCxnSpPr>
          <p:nvPr userDrawn="1"/>
        </p:nvCxnSpPr>
        <p:spPr>
          <a:xfrm>
            <a:off x="8050866" y="1125538"/>
            <a:ext cx="0" cy="503396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1188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1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B695370-2ECA-0EE2-5CFD-C18AF9CBB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5" y="2808897"/>
            <a:ext cx="5986648" cy="1240205"/>
          </a:xfr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 sz="46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Add presentation title</a:t>
            </a:r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C649116E-6ACF-E1EA-0B98-14B2CCD511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60365" y="6330130"/>
            <a:ext cx="5986648" cy="22506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presented by Name Surname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A093BB2-68DB-9BF0-A31B-CFBD21D252C4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360365" y="5799413"/>
            <a:ext cx="5986648" cy="42736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date</a:t>
            </a:r>
          </a:p>
        </p:txBody>
      </p:sp>
      <p:pic>
        <p:nvPicPr>
          <p:cNvPr id="3" name="Picture 2" descr="A black and white text&#10;&#10;Description automatically generated">
            <a:extLst>
              <a:ext uri="{FF2B5EF4-FFF2-40B4-BE49-F238E27FC236}">
                <a16:creationId xmlns:a16="http://schemas.microsoft.com/office/drawing/2014/main" id="{5AAAC5BE-5059-89A9-E492-0084396B10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4791" y="131141"/>
            <a:ext cx="3218898" cy="11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36400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8" y="1135164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8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144764B-F2FF-0262-6389-B20958E4B01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52609" y="1135164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DC4821-23D2-577E-0002-8CC8945A428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143674" y="1135164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D6C2926-235E-E3B8-7BD3-64E0F023A4BF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64518" y="2864335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B38CB9-1537-F51A-60FF-69985A14CD33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52609" y="2864335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1987358-B527-BED2-DDCC-DE527CA1FE4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143674" y="2864335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BE59806-CE1F-AB6D-CC30-1EF77444EAC9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364518" y="4593506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C7D6CF-552C-BB67-F16E-5C80A4E5378C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52609" y="4593506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1D79F-A2B8-5EF0-B137-91083C65B9B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143674" y="4593506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59270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content blocks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8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E04F4B-4B50-D1E2-788A-FED81304B7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0362" y="1125538"/>
            <a:ext cx="3690938" cy="1329065"/>
          </a:xfrm>
          <a:noFill/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None/>
              <a:defRPr sz="110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3"/>
            <a:r>
              <a:rPr lang="en-US"/>
              <a:t>Body copy here</a:t>
            </a:r>
            <a:endParaRPr lang="en-ZA"/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CC0750A7-65FE-814E-6CFD-D749D14EB5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0362" y="2978401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420438D6-E176-F3C3-A9ED-1875CFD3F7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0362" y="4830435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6C44B4F-9F96-DDD5-729A-AAEEF86EFBB8}"/>
              </a:ext>
            </a:extLst>
          </p:cNvPr>
          <p:cNvCxnSpPr>
            <a:cxnSpLocks/>
          </p:cNvCxnSpPr>
          <p:nvPr userDrawn="1"/>
        </p:nvCxnSpPr>
        <p:spPr>
          <a:xfrm>
            <a:off x="360362" y="1125538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C2724C-3137-01BC-F05D-1ADE11A7A9BD}"/>
              </a:ext>
            </a:extLst>
          </p:cNvPr>
          <p:cNvCxnSpPr>
            <a:cxnSpLocks/>
          </p:cNvCxnSpPr>
          <p:nvPr userDrawn="1"/>
        </p:nvCxnSpPr>
        <p:spPr>
          <a:xfrm>
            <a:off x="360362" y="2980614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9CDF373-7293-AEC8-81DB-3E1473BC0704}"/>
              </a:ext>
            </a:extLst>
          </p:cNvPr>
          <p:cNvCxnSpPr>
            <a:cxnSpLocks/>
          </p:cNvCxnSpPr>
          <p:nvPr userDrawn="1"/>
        </p:nvCxnSpPr>
        <p:spPr>
          <a:xfrm>
            <a:off x="360362" y="4830435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3D519B3A-5068-539E-D082-57B9F701D6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18562" y="1125538"/>
            <a:ext cx="3690938" cy="1329065"/>
          </a:xfrm>
          <a:noFill/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None/>
              <a:defRPr sz="110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3"/>
            <a:r>
              <a:rPr lang="en-US"/>
              <a:t>Body copy here</a:t>
            </a:r>
            <a:endParaRPr lang="en-ZA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7A85E4A-0262-6C92-4C08-696F04C8C37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18562" y="2978401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715B9E7B-E8F7-79A6-6050-85F735FFF6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18562" y="4830435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1FCF354-A003-3F92-3C88-9D0331AED4C9}"/>
              </a:ext>
            </a:extLst>
          </p:cNvPr>
          <p:cNvCxnSpPr>
            <a:cxnSpLocks/>
          </p:cNvCxnSpPr>
          <p:nvPr userDrawn="1"/>
        </p:nvCxnSpPr>
        <p:spPr>
          <a:xfrm>
            <a:off x="4218562" y="1125538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CD04453-3231-3034-2B81-89DA0C4F5DF0}"/>
              </a:ext>
            </a:extLst>
          </p:cNvPr>
          <p:cNvCxnSpPr>
            <a:cxnSpLocks/>
          </p:cNvCxnSpPr>
          <p:nvPr userDrawn="1"/>
        </p:nvCxnSpPr>
        <p:spPr>
          <a:xfrm>
            <a:off x="4218562" y="2980614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A2DAD30-54BD-9FBA-0EC6-3BA0F279899F}"/>
              </a:ext>
            </a:extLst>
          </p:cNvPr>
          <p:cNvCxnSpPr>
            <a:cxnSpLocks/>
          </p:cNvCxnSpPr>
          <p:nvPr userDrawn="1"/>
        </p:nvCxnSpPr>
        <p:spPr>
          <a:xfrm>
            <a:off x="4218562" y="4830435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92B852F1-10FA-53EF-A2EF-248CF7BFF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76762" y="1125538"/>
            <a:ext cx="3690938" cy="1329065"/>
          </a:xfrm>
          <a:noFill/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None/>
              <a:defRPr sz="110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3"/>
            <a:r>
              <a:rPr lang="en-US"/>
              <a:t>Body copy here</a:t>
            </a:r>
            <a:endParaRPr lang="en-ZA"/>
          </a:p>
        </p:txBody>
      </p:sp>
      <p:sp>
        <p:nvSpPr>
          <p:cNvPr id="37" name="Text Placeholder 9">
            <a:extLst>
              <a:ext uri="{FF2B5EF4-FFF2-40B4-BE49-F238E27FC236}">
                <a16:creationId xmlns:a16="http://schemas.microsoft.com/office/drawing/2014/main" id="{1A4108C4-A178-3FF0-F593-4ABD1592185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076762" y="2978401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CE199FFD-083E-D983-D3A4-83AB2722298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76762" y="4830435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B218AF4-1A18-EFB9-C84D-89BA7B2B8C72}"/>
              </a:ext>
            </a:extLst>
          </p:cNvPr>
          <p:cNvCxnSpPr>
            <a:cxnSpLocks/>
          </p:cNvCxnSpPr>
          <p:nvPr userDrawn="1"/>
        </p:nvCxnSpPr>
        <p:spPr>
          <a:xfrm>
            <a:off x="8076762" y="1125538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DC27D23-04C1-EE9B-B7FC-2BD311DE6A25}"/>
              </a:ext>
            </a:extLst>
          </p:cNvPr>
          <p:cNvCxnSpPr>
            <a:cxnSpLocks/>
          </p:cNvCxnSpPr>
          <p:nvPr userDrawn="1"/>
        </p:nvCxnSpPr>
        <p:spPr>
          <a:xfrm>
            <a:off x="8076762" y="2980614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4B61514-11A0-9013-5897-CDA70E2C49BE}"/>
              </a:ext>
            </a:extLst>
          </p:cNvPr>
          <p:cNvCxnSpPr>
            <a:cxnSpLocks/>
          </p:cNvCxnSpPr>
          <p:nvPr userDrawn="1"/>
        </p:nvCxnSpPr>
        <p:spPr>
          <a:xfrm>
            <a:off x="8076762" y="4830435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62467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262487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347663"/>
            <a:ext cx="10974041" cy="5821909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58552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BC7564-2FA0-DD8E-ACB9-760ADF923B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DBF1B-3B4C-12D5-FEC4-062E3F34E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1225581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8"/>
            <a:ext cx="11471144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BC7564-2FA0-DD8E-ACB9-760ADF923B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DBF1B-3B4C-12D5-FEC4-062E3F34E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7837381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2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41F1E5-1E4A-C87E-7621-D7FE19C567A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76318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6299128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9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41F1E5-1E4A-C87E-7621-D7FE19C567A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76318" y="1125539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39E370-5032-2CE3-FF09-D7034B76CCE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64519" y="3711084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D423561-B6CE-9CE8-2EBC-1397E282B8C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276318" y="3711084"/>
            <a:ext cx="5554662" cy="244820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45285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2content dividing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9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41F1E5-1E4A-C87E-7621-D7FE19C567A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76318" y="1125539"/>
            <a:ext cx="5554662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2E5B24-3D6E-62E5-ACF3-79204AD34F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A1F111C-B420-F72E-AE09-289083653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FCD55A-4066-75DA-48D2-A0C4FE308C75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125538"/>
            <a:ext cx="0" cy="503396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91121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3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8675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AAC854-C9BB-7FC9-C6B8-F66FAF6D453E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9644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6F0DBC-09D5-4D55-4DBF-636BD25A421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50612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79319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B695370-2ECA-0EE2-5CFD-C18AF9CBB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5" y="2808897"/>
            <a:ext cx="5986648" cy="1240205"/>
          </a:xfr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 sz="46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Add presentation title</a:t>
            </a:r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86E98D6-1F83-DF16-7415-DCBFC3CEFEF9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60365" y="6330130"/>
            <a:ext cx="5986648" cy="22506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presented by Name Surname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74BFEE1-14D1-CBD4-CAAF-B002FD3E0AD8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360365" y="5799413"/>
            <a:ext cx="5986648" cy="42736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date</a:t>
            </a:r>
          </a:p>
        </p:txBody>
      </p:sp>
      <p:pic>
        <p:nvPicPr>
          <p:cNvPr id="3" name="Picture 2" descr="A black and white text&#10;&#10;Description automatically generated">
            <a:extLst>
              <a:ext uri="{FF2B5EF4-FFF2-40B4-BE49-F238E27FC236}">
                <a16:creationId xmlns:a16="http://schemas.microsoft.com/office/drawing/2014/main" id="{C75731DF-AC5C-8191-5BF2-2CA63E697B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4791" y="131141"/>
            <a:ext cx="3218898" cy="11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2381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&amp; 3content dividing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8675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AAC854-C9BB-7FC9-C6B8-F66FAF6D453E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5488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6F0DBC-09D5-4D55-4DBF-636BD25A421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50612" y="1125538"/>
            <a:ext cx="3582987" cy="5033962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9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36202DD-6726-8136-2669-E3DB776434FF}"/>
              </a:ext>
            </a:extLst>
          </p:cNvPr>
          <p:cNvCxnSpPr>
            <a:cxnSpLocks/>
          </p:cNvCxnSpPr>
          <p:nvPr userDrawn="1"/>
        </p:nvCxnSpPr>
        <p:spPr>
          <a:xfrm>
            <a:off x="4124325" y="1125538"/>
            <a:ext cx="0" cy="503396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09ED10D-8CC4-D8EB-C9FB-F58E498E6241}"/>
              </a:ext>
            </a:extLst>
          </p:cNvPr>
          <p:cNvCxnSpPr>
            <a:cxnSpLocks/>
          </p:cNvCxnSpPr>
          <p:nvPr userDrawn="1"/>
        </p:nvCxnSpPr>
        <p:spPr>
          <a:xfrm>
            <a:off x="8050866" y="1125538"/>
            <a:ext cx="0" cy="503396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3488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626E-91BA-AEB0-1907-FF6650EC82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4518" y="1135164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8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144764B-F2FF-0262-6389-B20958E4B01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52609" y="1135164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DC4821-23D2-577E-0002-8CC8945A428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143674" y="1135164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D6C2926-235E-E3B8-7BD3-64E0F023A4BF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64518" y="2864335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B38CB9-1537-F51A-60FF-69985A14CD33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52609" y="2864335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1987358-B527-BED2-DDCC-DE527CA1FE4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143674" y="2864335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BE59806-CE1F-AB6D-CC30-1EF77444EAC9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364518" y="4593506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C7D6CF-552C-BB67-F16E-5C80A4E5378C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52609" y="4593506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1D79F-A2B8-5EF0-B137-91083C65B9B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143674" y="4593506"/>
            <a:ext cx="3686782" cy="153446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15492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content blocks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CF4A75F-01C7-81CC-F546-981072CDBB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518" y="698500"/>
            <a:ext cx="7877781" cy="298163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0"/>
            </a:lvl1pPr>
          </a:lstStyle>
          <a:p>
            <a:pPr lvl="0"/>
            <a:r>
              <a:rPr lang="en-US"/>
              <a:t>Add optional subtitle</a:t>
            </a:r>
            <a:endParaRPr lang="en-ZA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F9453865-64EF-E301-E4A4-45DEF6A65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18" y="352447"/>
            <a:ext cx="7881937" cy="3397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title on one line</a:t>
            </a:r>
            <a:endParaRPr lang="en-ZA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E04F4B-4B50-D1E2-788A-FED81304B7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0362" y="1125538"/>
            <a:ext cx="3690938" cy="1329065"/>
          </a:xfrm>
          <a:noFill/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None/>
              <a:defRPr sz="110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3"/>
            <a:r>
              <a:rPr lang="en-US"/>
              <a:t>Body copy here</a:t>
            </a:r>
            <a:endParaRPr lang="en-ZA"/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CC0750A7-65FE-814E-6CFD-D749D14EB5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0362" y="2978401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420438D6-E176-F3C3-A9ED-1875CFD3F7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0362" y="4830435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6C44B4F-9F96-DDD5-729A-AAEEF86EFBB8}"/>
              </a:ext>
            </a:extLst>
          </p:cNvPr>
          <p:cNvCxnSpPr>
            <a:cxnSpLocks/>
          </p:cNvCxnSpPr>
          <p:nvPr userDrawn="1"/>
        </p:nvCxnSpPr>
        <p:spPr>
          <a:xfrm>
            <a:off x="360362" y="1125538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C2724C-3137-01BC-F05D-1ADE11A7A9BD}"/>
              </a:ext>
            </a:extLst>
          </p:cNvPr>
          <p:cNvCxnSpPr>
            <a:cxnSpLocks/>
          </p:cNvCxnSpPr>
          <p:nvPr userDrawn="1"/>
        </p:nvCxnSpPr>
        <p:spPr>
          <a:xfrm>
            <a:off x="360362" y="2980614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9CDF373-7293-AEC8-81DB-3E1473BC0704}"/>
              </a:ext>
            </a:extLst>
          </p:cNvPr>
          <p:cNvCxnSpPr>
            <a:cxnSpLocks/>
          </p:cNvCxnSpPr>
          <p:nvPr userDrawn="1"/>
        </p:nvCxnSpPr>
        <p:spPr>
          <a:xfrm>
            <a:off x="360362" y="4830435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3D519B3A-5068-539E-D082-57B9F701D6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18562" y="1125538"/>
            <a:ext cx="3690938" cy="1329065"/>
          </a:xfrm>
          <a:noFill/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None/>
              <a:defRPr sz="110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3"/>
            <a:r>
              <a:rPr lang="en-US"/>
              <a:t>Body copy here</a:t>
            </a:r>
            <a:endParaRPr lang="en-ZA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7A85E4A-0262-6C92-4C08-696F04C8C37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18562" y="2978401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715B9E7B-E8F7-79A6-6050-85F735FFF6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18562" y="4830435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1FCF354-A003-3F92-3C88-9D0331AED4C9}"/>
              </a:ext>
            </a:extLst>
          </p:cNvPr>
          <p:cNvCxnSpPr>
            <a:cxnSpLocks/>
          </p:cNvCxnSpPr>
          <p:nvPr userDrawn="1"/>
        </p:nvCxnSpPr>
        <p:spPr>
          <a:xfrm>
            <a:off x="4218562" y="1125538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CD04453-3231-3034-2B81-89DA0C4F5DF0}"/>
              </a:ext>
            </a:extLst>
          </p:cNvPr>
          <p:cNvCxnSpPr>
            <a:cxnSpLocks/>
          </p:cNvCxnSpPr>
          <p:nvPr userDrawn="1"/>
        </p:nvCxnSpPr>
        <p:spPr>
          <a:xfrm>
            <a:off x="4218562" y="2980614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A2DAD30-54BD-9FBA-0EC6-3BA0F279899F}"/>
              </a:ext>
            </a:extLst>
          </p:cNvPr>
          <p:cNvCxnSpPr>
            <a:cxnSpLocks/>
          </p:cNvCxnSpPr>
          <p:nvPr userDrawn="1"/>
        </p:nvCxnSpPr>
        <p:spPr>
          <a:xfrm>
            <a:off x="4218562" y="4830435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92B852F1-10FA-53EF-A2EF-248CF7BFF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76762" y="1125538"/>
            <a:ext cx="3690938" cy="1329065"/>
          </a:xfrm>
          <a:noFill/>
        </p:spPr>
        <p:txBody>
          <a:bodyPr lIns="180000" tIns="180000" rIns="180000" bIns="1800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None/>
              <a:defRPr sz="110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lvl="3"/>
            <a:r>
              <a:rPr lang="en-US"/>
              <a:t>Body copy here</a:t>
            </a:r>
            <a:endParaRPr lang="en-ZA"/>
          </a:p>
        </p:txBody>
      </p:sp>
      <p:sp>
        <p:nvSpPr>
          <p:cNvPr id="37" name="Text Placeholder 9">
            <a:extLst>
              <a:ext uri="{FF2B5EF4-FFF2-40B4-BE49-F238E27FC236}">
                <a16:creationId xmlns:a16="http://schemas.microsoft.com/office/drawing/2014/main" id="{1A4108C4-A178-3FF0-F593-4ABD1592185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076762" y="2978401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CE199FFD-083E-D983-D3A4-83AB2722298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76762" y="4830435"/>
            <a:ext cx="3690938" cy="1329065"/>
          </a:xfrm>
          <a:noFill/>
        </p:spPr>
        <p:txBody>
          <a:bodyPr lIns="180000" tIns="180000" rIns="180000" bIns="180000"/>
          <a:lstStyle>
            <a:lvl1pPr>
              <a:spcBef>
                <a:spcPts val="600"/>
              </a:spcBef>
              <a:spcAft>
                <a:spcPts val="0"/>
              </a:spcAft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2pPr>
            <a:lvl3pPr marL="0" indent="0">
              <a:spcBef>
                <a:spcPts val="60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>
              <a:defRPr lang="en-ZA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Title here</a:t>
            </a:r>
          </a:p>
          <a:p>
            <a:pPr lvl="1"/>
            <a:r>
              <a:rPr lang="en-US"/>
              <a:t>Optional subtitle here</a:t>
            </a:r>
          </a:p>
          <a:p>
            <a:pPr marL="0" lvl="3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Body copy here</a:t>
            </a:r>
            <a:endParaRPr lang="en-ZA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B218AF4-1A18-EFB9-C84D-89BA7B2B8C72}"/>
              </a:ext>
            </a:extLst>
          </p:cNvPr>
          <p:cNvCxnSpPr>
            <a:cxnSpLocks/>
          </p:cNvCxnSpPr>
          <p:nvPr userDrawn="1"/>
        </p:nvCxnSpPr>
        <p:spPr>
          <a:xfrm>
            <a:off x="8076762" y="1125538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DC27D23-04C1-EE9B-B7FC-2BD311DE6A25}"/>
              </a:ext>
            </a:extLst>
          </p:cNvPr>
          <p:cNvCxnSpPr>
            <a:cxnSpLocks/>
          </p:cNvCxnSpPr>
          <p:nvPr userDrawn="1"/>
        </p:nvCxnSpPr>
        <p:spPr>
          <a:xfrm>
            <a:off x="8076762" y="2980614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4B61514-11A0-9013-5897-CDA70E2C49BE}"/>
              </a:ext>
            </a:extLst>
          </p:cNvPr>
          <p:cNvCxnSpPr>
            <a:cxnSpLocks/>
          </p:cNvCxnSpPr>
          <p:nvPr userDrawn="1"/>
        </p:nvCxnSpPr>
        <p:spPr>
          <a:xfrm>
            <a:off x="8076762" y="4830435"/>
            <a:ext cx="369093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8777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16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B695370-2ECA-0EE2-5CFD-C18AF9CBB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5" y="2808897"/>
            <a:ext cx="5986648" cy="1240205"/>
          </a:xfr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 sz="46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Add presentation title</a:t>
            </a:r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A7ED3767-6FEF-82F9-CB6A-EF11BD3B5132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60365" y="6330130"/>
            <a:ext cx="5986648" cy="22506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presented by Name Surname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F42EAAA-88F3-290E-0083-F480B2D380BE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360365" y="5799413"/>
            <a:ext cx="5986648" cy="42736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Add date</a:t>
            </a:r>
          </a:p>
        </p:txBody>
      </p:sp>
      <p:pic>
        <p:nvPicPr>
          <p:cNvPr id="3" name="Picture 2" descr="A black and white text&#10;&#10;Description automatically generated">
            <a:extLst>
              <a:ext uri="{FF2B5EF4-FFF2-40B4-BE49-F238E27FC236}">
                <a16:creationId xmlns:a16="http://schemas.microsoft.com/office/drawing/2014/main" id="{65461A5A-F305-6EEF-1E21-3B9D85406E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4791" y="131141"/>
            <a:ext cx="3218898" cy="11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627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11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8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73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5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81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image" Target="../media/image20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A1DE65-8BB1-4A92-7C68-06A423EC7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19" y="352447"/>
            <a:ext cx="7871431" cy="3397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en-GB"/>
              <a:t>Add title on one line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CB393-6AA2-A48F-99CC-33E79D321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4519" y="1125538"/>
            <a:ext cx="11471144" cy="53863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22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986" r:id="rId2"/>
    <p:sldLayoutId id="2147483706" r:id="rId3"/>
    <p:sldLayoutId id="2147484019" r:id="rId4"/>
    <p:sldLayoutId id="2147484020" r:id="rId5"/>
    <p:sldLayoutId id="2147484018" r:id="rId6"/>
    <p:sldLayoutId id="2147483707" r:id="rId7"/>
    <p:sldLayoutId id="2147483708" r:id="rId8"/>
    <p:sldLayoutId id="2147483709" r:id="rId9"/>
    <p:sldLayoutId id="2147483666" r:id="rId10"/>
    <p:sldLayoutId id="2147483998" r:id="rId11"/>
    <p:sldLayoutId id="2147484033" r:id="rId12"/>
    <p:sldLayoutId id="2147484001" r:id="rId13"/>
    <p:sldLayoutId id="2147484034" r:id="rId14"/>
    <p:sldLayoutId id="2147484002" r:id="rId15"/>
    <p:sldLayoutId id="2147484035" r:id="rId16"/>
    <p:sldLayoutId id="2147483868" r:id="rId17"/>
    <p:sldLayoutId id="2147483869" r:id="rId18"/>
    <p:sldLayoutId id="2147483870" r:id="rId19"/>
    <p:sldLayoutId id="2147483710" r:id="rId20"/>
    <p:sldLayoutId id="2147483711" r:id="rId21"/>
    <p:sldLayoutId id="2147483997" r:id="rId22"/>
    <p:sldLayoutId id="2147483994" r:id="rId23"/>
    <p:sldLayoutId id="2147483713" r:id="rId24"/>
    <p:sldLayoutId id="2147483668" r:id="rId25"/>
    <p:sldLayoutId id="2147483719" r:id="rId26"/>
    <p:sldLayoutId id="2147484000" r:id="rId27"/>
    <p:sldLayoutId id="2147483720" r:id="rId28"/>
    <p:sldLayoutId id="2147483669" r:id="rId29"/>
    <p:sldLayoutId id="2147483671" r:id="rId30"/>
    <p:sldLayoutId id="2147483741" r:id="rId31"/>
    <p:sldLayoutId id="2147483742" r:id="rId32"/>
    <p:sldLayoutId id="2147483752" r:id="rId33"/>
    <p:sldLayoutId id="2147483977" r:id="rId34"/>
    <p:sldLayoutId id="2147483979" r:id="rId35"/>
    <p:sldLayoutId id="2147483658" r:id="rId36"/>
    <p:sldLayoutId id="2147483738" r:id="rId37"/>
    <p:sldLayoutId id="2147483652" r:id="rId38"/>
    <p:sldLayoutId id="2147483736" r:id="rId39"/>
    <p:sldLayoutId id="2147483737" r:id="rId40"/>
    <p:sldLayoutId id="2147483735" r:id="rId41"/>
    <p:sldLayoutId id="2147483754" r:id="rId42"/>
    <p:sldLayoutId id="2147483743" r:id="rId43"/>
    <p:sldLayoutId id="2147483744" r:id="rId44"/>
    <p:sldLayoutId id="2147483745" r:id="rId45"/>
    <p:sldLayoutId id="2147484003" r:id="rId46"/>
    <p:sldLayoutId id="2147484004" r:id="rId47"/>
    <p:sldLayoutId id="2147484005" r:id="rId48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2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Figtree" pitchFamily="2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Figtree" pitchFamily="2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000000"/>
          </p15:clr>
        </p15:guide>
        <p15:guide id="3" pos="227" userDrawn="1">
          <p15:clr>
            <a:srgbClr val="000000"/>
          </p15:clr>
        </p15:guide>
        <p15:guide id="4" pos="7454" userDrawn="1">
          <p15:clr>
            <a:srgbClr val="000000"/>
          </p15:clr>
        </p15:guide>
        <p15:guide id="5" orient="horz" pos="440" userDrawn="1">
          <p15:clr>
            <a:srgbClr val="000000"/>
          </p15:clr>
        </p15:guide>
        <p15:guide id="6" orient="horz" pos="219" userDrawn="1">
          <p15:clr>
            <a:srgbClr val="000000"/>
          </p15:clr>
        </p15:guide>
        <p15:guide id="7" orient="horz" userDrawn="1">
          <p15:clr>
            <a:srgbClr val="000000"/>
          </p15:clr>
        </p15:guide>
        <p15:guide id="8" orient="horz" pos="4098" userDrawn="1">
          <p15:clr>
            <a:srgbClr val="000000"/>
          </p15:clr>
        </p15:guide>
        <p15:guide id="9" pos="2493" userDrawn="1">
          <p15:clr>
            <a:srgbClr val="C35EA4"/>
          </p15:clr>
        </p15:guide>
        <p15:guide id="10" pos="2706" userDrawn="1">
          <p15:clr>
            <a:srgbClr val="C35EA4"/>
          </p15:clr>
        </p15:guide>
        <p15:guide id="11" pos="4972" userDrawn="1">
          <p15:clr>
            <a:srgbClr val="C35EA4"/>
          </p15:clr>
        </p15:guide>
        <p15:guide id="12" pos="5188" userDrawn="1">
          <p15:clr>
            <a:srgbClr val="C35EA4"/>
          </p15:clr>
        </p15:guide>
        <p15:guide id="13" pos="2552" userDrawn="1">
          <p15:clr>
            <a:srgbClr val="FBAE40"/>
          </p15:clr>
        </p15:guide>
        <p15:guide id="14" pos="2644" userDrawn="1">
          <p15:clr>
            <a:srgbClr val="FBAE40"/>
          </p15:clr>
        </p15:guide>
        <p15:guide id="15" pos="2600" userDrawn="1">
          <p15:clr>
            <a:srgbClr val="C35EA4"/>
          </p15:clr>
        </p15:guide>
        <p15:guide id="16" pos="5036" userDrawn="1">
          <p15:clr>
            <a:srgbClr val="FBAE40"/>
          </p15:clr>
        </p15:guide>
        <p15:guide id="17" pos="5129" userDrawn="1">
          <p15:clr>
            <a:srgbClr val="FBAE40"/>
          </p15:clr>
        </p15:guide>
        <p15:guide id="18" pos="5083" userDrawn="1">
          <p15:clr>
            <a:srgbClr val="C35EA4"/>
          </p15:clr>
        </p15:guide>
        <p15:guide id="19" pos="3953" userDrawn="1">
          <p15:clr>
            <a:srgbClr val="000000"/>
          </p15:clr>
        </p15:guide>
        <p15:guide id="20" pos="3726" userDrawn="1">
          <p15:clr>
            <a:srgbClr val="000000"/>
          </p15:clr>
        </p15:guide>
        <p15:guide id="21" pos="3793" userDrawn="1">
          <p15:clr>
            <a:srgbClr val="FBAE40"/>
          </p15:clr>
        </p15:guide>
        <p15:guide id="22" pos="3885" userDrawn="1">
          <p15:clr>
            <a:srgbClr val="FBAE40"/>
          </p15:clr>
        </p15:guide>
        <p15:guide id="23" orient="horz" pos="4320" userDrawn="1">
          <p15:clr>
            <a:srgbClr val="000000"/>
          </p15:clr>
        </p15:guide>
        <p15:guide id="25" orient="horz" pos="2404" userDrawn="1">
          <p15:clr>
            <a:srgbClr val="000000"/>
          </p15:clr>
        </p15:guide>
        <p15:guide id="26" orient="horz" pos="709" userDrawn="1">
          <p15:clr>
            <a:srgbClr val="000000"/>
          </p15:clr>
        </p15:guide>
        <p15:guide id="27" userDrawn="1">
          <p15:clr>
            <a:srgbClr val="000000"/>
          </p15:clr>
        </p15:guide>
        <p15:guide id="28" pos="7680" userDrawn="1">
          <p15:clr>
            <a:srgbClr val="00000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5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A1DE65-8BB1-4A92-7C68-06A423EC7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19" y="352447"/>
            <a:ext cx="7871431" cy="3397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en-GB"/>
              <a:t>Add title on one line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CB393-6AA2-A48F-99CC-33E79D321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4519" y="1125539"/>
            <a:ext cx="11471144" cy="502301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0E4208C-46D1-14EA-D13D-A4C8A153EF69}"/>
              </a:ext>
            </a:extLst>
          </p:cNvPr>
          <p:cNvSpPr/>
          <p:nvPr/>
        </p:nvSpPr>
        <p:spPr>
          <a:xfrm>
            <a:off x="-1" y="347664"/>
            <a:ext cx="146255" cy="350836"/>
          </a:xfrm>
          <a:custGeom>
            <a:avLst/>
            <a:gdLst>
              <a:gd name="connsiteX0" fmla="*/ 223 w 667001"/>
              <a:gd name="connsiteY0" fmla="*/ 0 h 1600005"/>
              <a:gd name="connsiteX1" fmla="*/ 568478 w 667001"/>
              <a:gd name="connsiteY1" fmla="*/ 61721 h 1600005"/>
              <a:gd name="connsiteX2" fmla="*/ 631044 w 667001"/>
              <a:gd name="connsiteY2" fmla="*/ 138855 h 1600005"/>
              <a:gd name="connsiteX3" fmla="*/ 631044 w 667001"/>
              <a:gd name="connsiteY3" fmla="*/ 138883 h 1600005"/>
              <a:gd name="connsiteX4" fmla="*/ 661898 w 667001"/>
              <a:gd name="connsiteY4" fmla="*/ 863125 h 1600005"/>
              <a:gd name="connsiteX5" fmla="*/ 592554 w 667001"/>
              <a:gd name="connsiteY5" fmla="*/ 1116405 h 1600005"/>
              <a:gd name="connsiteX6" fmla="*/ 361914 w 667001"/>
              <a:gd name="connsiteY6" fmla="*/ 1407373 h 1600005"/>
              <a:gd name="connsiteX7" fmla="*/ 238753 w 667001"/>
              <a:gd name="connsiteY7" fmla="*/ 1497848 h 1600005"/>
              <a:gd name="connsiteX8" fmla="*/ 126215 w 667001"/>
              <a:gd name="connsiteY8" fmla="*/ 1551356 h 1600005"/>
              <a:gd name="connsiteX9" fmla="*/ 11367 w 667001"/>
              <a:gd name="connsiteY9" fmla="*/ 1596777 h 1600005"/>
              <a:gd name="connsiteX10" fmla="*/ 10507 w 667001"/>
              <a:gd name="connsiteY10" fmla="*/ 1596777 h 1600005"/>
              <a:gd name="connsiteX11" fmla="*/ 0 w 667001"/>
              <a:gd name="connsiteY11" fmla="*/ 1600005 h 1600005"/>
              <a:gd name="connsiteX12" fmla="*/ 0 w 667001"/>
              <a:gd name="connsiteY12" fmla="*/ 13 h 160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7001" h="1600005">
                <a:moveTo>
                  <a:pt x="223" y="0"/>
                </a:moveTo>
                <a:cubicBezTo>
                  <a:pt x="191360" y="860"/>
                  <a:pt x="381623" y="22288"/>
                  <a:pt x="568478" y="61721"/>
                </a:cubicBezTo>
                <a:cubicBezTo>
                  <a:pt x="603614" y="70287"/>
                  <a:pt x="629325" y="102000"/>
                  <a:pt x="631044" y="138855"/>
                </a:cubicBezTo>
                <a:lnTo>
                  <a:pt x="631044" y="138883"/>
                </a:lnTo>
                <a:cubicBezTo>
                  <a:pt x="645611" y="295729"/>
                  <a:pt x="679903" y="701136"/>
                  <a:pt x="661898" y="863125"/>
                </a:cubicBezTo>
                <a:cubicBezTo>
                  <a:pt x="652008" y="955868"/>
                  <a:pt x="628015" y="1040215"/>
                  <a:pt x="592554" y="1116405"/>
                </a:cubicBezTo>
                <a:cubicBezTo>
                  <a:pt x="521155" y="1269786"/>
                  <a:pt x="410589" y="1365530"/>
                  <a:pt x="361914" y="1407373"/>
                </a:cubicBezTo>
                <a:cubicBezTo>
                  <a:pt x="314422" y="1448187"/>
                  <a:pt x="270889" y="1477829"/>
                  <a:pt x="238753" y="1497848"/>
                </a:cubicBezTo>
                <a:cubicBezTo>
                  <a:pt x="201236" y="1515684"/>
                  <a:pt x="163733" y="1533520"/>
                  <a:pt x="126215" y="1551356"/>
                </a:cubicBezTo>
                <a:cubicBezTo>
                  <a:pt x="89360" y="1568487"/>
                  <a:pt x="50786" y="1583069"/>
                  <a:pt x="11367" y="1596777"/>
                </a:cubicBezTo>
                <a:lnTo>
                  <a:pt x="10507" y="1596777"/>
                </a:lnTo>
                <a:lnTo>
                  <a:pt x="0" y="1600005"/>
                </a:lnTo>
                <a:lnTo>
                  <a:pt x="0" y="13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ZA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5B949B-7501-38E0-7F56-29915573DD2D}"/>
              </a:ext>
            </a:extLst>
          </p:cNvPr>
          <p:cNvSpPr txBox="1"/>
          <p:nvPr userDrawn="1"/>
        </p:nvSpPr>
        <p:spPr>
          <a:xfrm>
            <a:off x="10510705" y="352447"/>
            <a:ext cx="1320801" cy="34607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14000"/>
              </a:lnSpc>
            </a:pPr>
            <a:r>
              <a:rPr lang="en-ZA" sz="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fld id="{C7FFA74E-98D8-45CE-93C6-D266F997EF01}" type="slidenum">
              <a:rPr lang="en-ZA" sz="6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14000"/>
                </a:lnSpc>
              </a:pPr>
              <a:t>‹#›</a:t>
            </a:fld>
            <a:endParaRPr lang="en-ZA" sz="6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913592-9C00-DF46-AFA7-B9A59626250D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60493" y="6422068"/>
            <a:ext cx="2463342" cy="203582"/>
          </a:xfrm>
          <a:prstGeom prst="rect">
            <a:avLst/>
          </a:prstGeom>
        </p:spPr>
      </p:pic>
      <p:pic>
        <p:nvPicPr>
          <p:cNvPr id="11" name="Picture 10" descr="A white line drawing of a diagram&#10;&#10;AI-generated content may be incorrect.">
            <a:extLst>
              <a:ext uri="{FF2B5EF4-FFF2-40B4-BE49-F238E27FC236}">
                <a16:creationId xmlns:a16="http://schemas.microsoft.com/office/drawing/2014/main" id="{9AEAF186-46AA-AC47-B636-4A25C9DD3869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523406" y="6384159"/>
            <a:ext cx="13081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78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1" r:id="rId9"/>
    <p:sldLayoutId id="2147483824" r:id="rId10"/>
    <p:sldLayoutId id="2147483827" r:id="rId11"/>
    <p:sldLayoutId id="2147484036" r:id="rId1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200" b="1" kern="1200" cap="none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Figtree" pitchFamily="2" charset="0"/>
        <a:buChar char="−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54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Figtree" pitchFamily="2" charset="0"/>
        <a:buChar char="−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>
          <p15:clr>
            <a:srgbClr val="000000"/>
          </p15:clr>
        </p15:guide>
        <p15:guide id="3" pos="227">
          <p15:clr>
            <a:srgbClr val="000000"/>
          </p15:clr>
        </p15:guide>
        <p15:guide id="4" pos="7454">
          <p15:clr>
            <a:srgbClr val="000000"/>
          </p15:clr>
        </p15:guide>
        <p15:guide id="5" orient="horz" pos="440">
          <p15:clr>
            <a:srgbClr val="000000"/>
          </p15:clr>
        </p15:guide>
        <p15:guide id="6" orient="horz" pos="219">
          <p15:clr>
            <a:srgbClr val="000000"/>
          </p15:clr>
        </p15:guide>
        <p15:guide id="7" orient="horz">
          <p15:clr>
            <a:srgbClr val="000000"/>
          </p15:clr>
        </p15:guide>
        <p15:guide id="8" orient="horz" pos="4098">
          <p15:clr>
            <a:srgbClr val="000000"/>
          </p15:clr>
        </p15:guide>
        <p15:guide id="9" pos="2493">
          <p15:clr>
            <a:srgbClr val="C35EA4"/>
          </p15:clr>
        </p15:guide>
        <p15:guide id="10" pos="2706">
          <p15:clr>
            <a:srgbClr val="C35EA4"/>
          </p15:clr>
        </p15:guide>
        <p15:guide id="11" pos="4972">
          <p15:clr>
            <a:srgbClr val="C35EA4"/>
          </p15:clr>
        </p15:guide>
        <p15:guide id="12" pos="5188">
          <p15:clr>
            <a:srgbClr val="C35EA4"/>
          </p15:clr>
        </p15:guide>
        <p15:guide id="13" pos="2552">
          <p15:clr>
            <a:srgbClr val="FBAE40"/>
          </p15:clr>
        </p15:guide>
        <p15:guide id="14" pos="2644">
          <p15:clr>
            <a:srgbClr val="FBAE40"/>
          </p15:clr>
        </p15:guide>
        <p15:guide id="15" pos="2600">
          <p15:clr>
            <a:srgbClr val="C35EA4"/>
          </p15:clr>
        </p15:guide>
        <p15:guide id="16" pos="5036">
          <p15:clr>
            <a:srgbClr val="FBAE40"/>
          </p15:clr>
        </p15:guide>
        <p15:guide id="17" pos="5129">
          <p15:clr>
            <a:srgbClr val="FBAE40"/>
          </p15:clr>
        </p15:guide>
        <p15:guide id="18" pos="5083">
          <p15:clr>
            <a:srgbClr val="C35EA4"/>
          </p15:clr>
        </p15:guide>
        <p15:guide id="19" pos="3953">
          <p15:clr>
            <a:srgbClr val="000000"/>
          </p15:clr>
        </p15:guide>
        <p15:guide id="20" pos="3726">
          <p15:clr>
            <a:srgbClr val="000000"/>
          </p15:clr>
        </p15:guide>
        <p15:guide id="21" pos="3793">
          <p15:clr>
            <a:srgbClr val="FBAE40"/>
          </p15:clr>
        </p15:guide>
        <p15:guide id="22" pos="3885">
          <p15:clr>
            <a:srgbClr val="FBAE40"/>
          </p15:clr>
        </p15:guide>
        <p15:guide id="23" orient="horz" pos="4320">
          <p15:clr>
            <a:srgbClr val="000000"/>
          </p15:clr>
        </p15:guide>
        <p15:guide id="25" orient="horz" pos="2404">
          <p15:clr>
            <a:srgbClr val="000000"/>
          </p15:clr>
        </p15:guide>
        <p15:guide id="26" orient="horz" pos="709">
          <p15:clr>
            <a:srgbClr val="000000"/>
          </p15:clr>
        </p15:guide>
        <p15:guide id="27">
          <p15:clr>
            <a:srgbClr val="000000"/>
          </p15:clr>
        </p15:guide>
        <p15:guide id="28" pos="7680">
          <p15:clr>
            <a:srgbClr val="00000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5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A1DE65-8BB1-4A92-7C68-06A423EC7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19" y="352447"/>
            <a:ext cx="7871431" cy="3397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en-GB"/>
              <a:t>Add title on one line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CB393-6AA2-A48F-99CC-33E79D321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4519" y="1125539"/>
            <a:ext cx="11471144" cy="502301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0E4208C-46D1-14EA-D13D-A4C8A153EF69}"/>
              </a:ext>
            </a:extLst>
          </p:cNvPr>
          <p:cNvSpPr/>
          <p:nvPr/>
        </p:nvSpPr>
        <p:spPr>
          <a:xfrm>
            <a:off x="-1" y="347664"/>
            <a:ext cx="146255" cy="350836"/>
          </a:xfrm>
          <a:custGeom>
            <a:avLst/>
            <a:gdLst>
              <a:gd name="connsiteX0" fmla="*/ 223 w 667001"/>
              <a:gd name="connsiteY0" fmla="*/ 0 h 1600005"/>
              <a:gd name="connsiteX1" fmla="*/ 568478 w 667001"/>
              <a:gd name="connsiteY1" fmla="*/ 61721 h 1600005"/>
              <a:gd name="connsiteX2" fmla="*/ 631044 w 667001"/>
              <a:gd name="connsiteY2" fmla="*/ 138855 h 1600005"/>
              <a:gd name="connsiteX3" fmla="*/ 631044 w 667001"/>
              <a:gd name="connsiteY3" fmla="*/ 138883 h 1600005"/>
              <a:gd name="connsiteX4" fmla="*/ 661898 w 667001"/>
              <a:gd name="connsiteY4" fmla="*/ 863125 h 1600005"/>
              <a:gd name="connsiteX5" fmla="*/ 592554 w 667001"/>
              <a:gd name="connsiteY5" fmla="*/ 1116405 h 1600005"/>
              <a:gd name="connsiteX6" fmla="*/ 361914 w 667001"/>
              <a:gd name="connsiteY6" fmla="*/ 1407373 h 1600005"/>
              <a:gd name="connsiteX7" fmla="*/ 238753 w 667001"/>
              <a:gd name="connsiteY7" fmla="*/ 1497848 h 1600005"/>
              <a:gd name="connsiteX8" fmla="*/ 126215 w 667001"/>
              <a:gd name="connsiteY8" fmla="*/ 1551356 h 1600005"/>
              <a:gd name="connsiteX9" fmla="*/ 11367 w 667001"/>
              <a:gd name="connsiteY9" fmla="*/ 1596777 h 1600005"/>
              <a:gd name="connsiteX10" fmla="*/ 10507 w 667001"/>
              <a:gd name="connsiteY10" fmla="*/ 1596777 h 1600005"/>
              <a:gd name="connsiteX11" fmla="*/ 0 w 667001"/>
              <a:gd name="connsiteY11" fmla="*/ 1600005 h 1600005"/>
              <a:gd name="connsiteX12" fmla="*/ 0 w 667001"/>
              <a:gd name="connsiteY12" fmla="*/ 13 h 160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7001" h="1600005">
                <a:moveTo>
                  <a:pt x="223" y="0"/>
                </a:moveTo>
                <a:cubicBezTo>
                  <a:pt x="191360" y="860"/>
                  <a:pt x="381623" y="22288"/>
                  <a:pt x="568478" y="61721"/>
                </a:cubicBezTo>
                <a:cubicBezTo>
                  <a:pt x="603614" y="70287"/>
                  <a:pt x="629325" y="102000"/>
                  <a:pt x="631044" y="138855"/>
                </a:cubicBezTo>
                <a:lnTo>
                  <a:pt x="631044" y="138883"/>
                </a:lnTo>
                <a:cubicBezTo>
                  <a:pt x="645611" y="295729"/>
                  <a:pt x="679903" y="701136"/>
                  <a:pt x="661898" y="863125"/>
                </a:cubicBezTo>
                <a:cubicBezTo>
                  <a:pt x="652008" y="955868"/>
                  <a:pt x="628015" y="1040215"/>
                  <a:pt x="592554" y="1116405"/>
                </a:cubicBezTo>
                <a:cubicBezTo>
                  <a:pt x="521155" y="1269786"/>
                  <a:pt x="410589" y="1365530"/>
                  <a:pt x="361914" y="1407373"/>
                </a:cubicBezTo>
                <a:cubicBezTo>
                  <a:pt x="314422" y="1448187"/>
                  <a:pt x="270889" y="1477829"/>
                  <a:pt x="238753" y="1497848"/>
                </a:cubicBezTo>
                <a:cubicBezTo>
                  <a:pt x="201236" y="1515684"/>
                  <a:pt x="163733" y="1533520"/>
                  <a:pt x="126215" y="1551356"/>
                </a:cubicBezTo>
                <a:cubicBezTo>
                  <a:pt x="89360" y="1568487"/>
                  <a:pt x="50786" y="1583069"/>
                  <a:pt x="11367" y="1596777"/>
                </a:cubicBezTo>
                <a:lnTo>
                  <a:pt x="10507" y="1596777"/>
                </a:lnTo>
                <a:lnTo>
                  <a:pt x="0" y="1600005"/>
                </a:lnTo>
                <a:lnTo>
                  <a:pt x="0" y="13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ZA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5B949B-7501-38E0-7F56-29915573DD2D}"/>
              </a:ext>
            </a:extLst>
          </p:cNvPr>
          <p:cNvSpPr txBox="1"/>
          <p:nvPr userDrawn="1"/>
        </p:nvSpPr>
        <p:spPr>
          <a:xfrm>
            <a:off x="10510705" y="352447"/>
            <a:ext cx="1320801" cy="34607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14000"/>
              </a:lnSpc>
            </a:pPr>
            <a:r>
              <a:rPr lang="en-ZA" sz="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fld id="{C7FFA74E-98D8-45CE-93C6-D266F997EF01}" type="slidenum">
              <a:rPr lang="en-ZA" sz="6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14000"/>
                </a:lnSpc>
              </a:pPr>
              <a:t>‹#›</a:t>
            </a:fld>
            <a:endParaRPr lang="en-ZA" sz="6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913592-9C00-DF46-AFA7-B9A59626250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60493" y="6422068"/>
            <a:ext cx="2463342" cy="203582"/>
          </a:xfrm>
          <a:prstGeom prst="rect">
            <a:avLst/>
          </a:prstGeom>
        </p:spPr>
      </p:pic>
      <p:pic>
        <p:nvPicPr>
          <p:cNvPr id="4" name="Picture 3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3D438529-0621-A51A-AEFA-C9F5DC08F19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784704" y="6280127"/>
            <a:ext cx="1046802" cy="45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747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2" r:id="rId1"/>
    <p:sldLayoutId id="2147484023" r:id="rId2"/>
    <p:sldLayoutId id="2147484024" r:id="rId3"/>
    <p:sldLayoutId id="2147484025" r:id="rId4"/>
    <p:sldLayoutId id="2147484026" r:id="rId5"/>
    <p:sldLayoutId id="2147484027" r:id="rId6"/>
    <p:sldLayoutId id="2147484028" r:id="rId7"/>
    <p:sldLayoutId id="2147484029" r:id="rId8"/>
    <p:sldLayoutId id="2147484030" r:id="rId9"/>
    <p:sldLayoutId id="2147484031" r:id="rId10"/>
    <p:sldLayoutId id="21474840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200" b="1" kern="1200" cap="none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Figtree" pitchFamily="2" charset="0"/>
        <a:buChar char="−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54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Figtree" pitchFamily="2" charset="0"/>
        <a:buChar char="−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>
          <p15:clr>
            <a:srgbClr val="000000"/>
          </p15:clr>
        </p15:guide>
        <p15:guide id="3" pos="227">
          <p15:clr>
            <a:srgbClr val="000000"/>
          </p15:clr>
        </p15:guide>
        <p15:guide id="4" pos="7454">
          <p15:clr>
            <a:srgbClr val="000000"/>
          </p15:clr>
        </p15:guide>
        <p15:guide id="5" orient="horz" pos="440">
          <p15:clr>
            <a:srgbClr val="000000"/>
          </p15:clr>
        </p15:guide>
        <p15:guide id="6" orient="horz" pos="219">
          <p15:clr>
            <a:srgbClr val="000000"/>
          </p15:clr>
        </p15:guide>
        <p15:guide id="7" orient="horz">
          <p15:clr>
            <a:srgbClr val="000000"/>
          </p15:clr>
        </p15:guide>
        <p15:guide id="8" orient="horz" pos="4098">
          <p15:clr>
            <a:srgbClr val="000000"/>
          </p15:clr>
        </p15:guide>
        <p15:guide id="9" pos="2493">
          <p15:clr>
            <a:srgbClr val="C35EA4"/>
          </p15:clr>
        </p15:guide>
        <p15:guide id="10" pos="2706">
          <p15:clr>
            <a:srgbClr val="C35EA4"/>
          </p15:clr>
        </p15:guide>
        <p15:guide id="11" pos="4972">
          <p15:clr>
            <a:srgbClr val="C35EA4"/>
          </p15:clr>
        </p15:guide>
        <p15:guide id="12" pos="5188">
          <p15:clr>
            <a:srgbClr val="C35EA4"/>
          </p15:clr>
        </p15:guide>
        <p15:guide id="13" pos="2552">
          <p15:clr>
            <a:srgbClr val="FBAE40"/>
          </p15:clr>
        </p15:guide>
        <p15:guide id="14" pos="2644">
          <p15:clr>
            <a:srgbClr val="FBAE40"/>
          </p15:clr>
        </p15:guide>
        <p15:guide id="15" pos="2600">
          <p15:clr>
            <a:srgbClr val="C35EA4"/>
          </p15:clr>
        </p15:guide>
        <p15:guide id="16" pos="5036">
          <p15:clr>
            <a:srgbClr val="FBAE40"/>
          </p15:clr>
        </p15:guide>
        <p15:guide id="17" pos="5129">
          <p15:clr>
            <a:srgbClr val="FBAE40"/>
          </p15:clr>
        </p15:guide>
        <p15:guide id="18" pos="5083">
          <p15:clr>
            <a:srgbClr val="C35EA4"/>
          </p15:clr>
        </p15:guide>
        <p15:guide id="19" pos="3953">
          <p15:clr>
            <a:srgbClr val="000000"/>
          </p15:clr>
        </p15:guide>
        <p15:guide id="20" pos="3726">
          <p15:clr>
            <a:srgbClr val="000000"/>
          </p15:clr>
        </p15:guide>
        <p15:guide id="21" pos="3793">
          <p15:clr>
            <a:srgbClr val="FBAE40"/>
          </p15:clr>
        </p15:guide>
        <p15:guide id="22" pos="3885">
          <p15:clr>
            <a:srgbClr val="FBAE40"/>
          </p15:clr>
        </p15:guide>
        <p15:guide id="23" orient="horz" pos="4320">
          <p15:clr>
            <a:srgbClr val="000000"/>
          </p15:clr>
        </p15:guide>
        <p15:guide id="25" orient="horz" pos="2404">
          <p15:clr>
            <a:srgbClr val="000000"/>
          </p15:clr>
        </p15:guide>
        <p15:guide id="26" orient="horz" pos="709">
          <p15:clr>
            <a:srgbClr val="000000"/>
          </p15:clr>
        </p15:guide>
        <p15:guide id="27">
          <p15:clr>
            <a:srgbClr val="000000"/>
          </p15:clr>
        </p15:guide>
        <p15:guide id="28" pos="7680">
          <p15:clr>
            <a:srgbClr val="00000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5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A1DE65-8BB1-4A92-7C68-06A423EC7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19" y="352447"/>
            <a:ext cx="7871431" cy="3397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en-GB"/>
              <a:t>Add title on one line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CB393-6AA2-A48F-99CC-33E79D321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4519" y="1125539"/>
            <a:ext cx="11471144" cy="502301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First level – advance to next levels by pressing the increase indent icon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0E4208C-46D1-14EA-D13D-A4C8A153EF69}"/>
              </a:ext>
            </a:extLst>
          </p:cNvPr>
          <p:cNvSpPr/>
          <p:nvPr/>
        </p:nvSpPr>
        <p:spPr>
          <a:xfrm>
            <a:off x="-1" y="347664"/>
            <a:ext cx="146255" cy="350836"/>
          </a:xfrm>
          <a:custGeom>
            <a:avLst/>
            <a:gdLst>
              <a:gd name="connsiteX0" fmla="*/ 223 w 667001"/>
              <a:gd name="connsiteY0" fmla="*/ 0 h 1600005"/>
              <a:gd name="connsiteX1" fmla="*/ 568478 w 667001"/>
              <a:gd name="connsiteY1" fmla="*/ 61721 h 1600005"/>
              <a:gd name="connsiteX2" fmla="*/ 631044 w 667001"/>
              <a:gd name="connsiteY2" fmla="*/ 138855 h 1600005"/>
              <a:gd name="connsiteX3" fmla="*/ 631044 w 667001"/>
              <a:gd name="connsiteY3" fmla="*/ 138883 h 1600005"/>
              <a:gd name="connsiteX4" fmla="*/ 661898 w 667001"/>
              <a:gd name="connsiteY4" fmla="*/ 863125 h 1600005"/>
              <a:gd name="connsiteX5" fmla="*/ 592554 w 667001"/>
              <a:gd name="connsiteY5" fmla="*/ 1116405 h 1600005"/>
              <a:gd name="connsiteX6" fmla="*/ 361914 w 667001"/>
              <a:gd name="connsiteY6" fmla="*/ 1407373 h 1600005"/>
              <a:gd name="connsiteX7" fmla="*/ 238753 w 667001"/>
              <a:gd name="connsiteY7" fmla="*/ 1497848 h 1600005"/>
              <a:gd name="connsiteX8" fmla="*/ 126215 w 667001"/>
              <a:gd name="connsiteY8" fmla="*/ 1551356 h 1600005"/>
              <a:gd name="connsiteX9" fmla="*/ 11367 w 667001"/>
              <a:gd name="connsiteY9" fmla="*/ 1596777 h 1600005"/>
              <a:gd name="connsiteX10" fmla="*/ 10507 w 667001"/>
              <a:gd name="connsiteY10" fmla="*/ 1596777 h 1600005"/>
              <a:gd name="connsiteX11" fmla="*/ 0 w 667001"/>
              <a:gd name="connsiteY11" fmla="*/ 1600005 h 1600005"/>
              <a:gd name="connsiteX12" fmla="*/ 0 w 667001"/>
              <a:gd name="connsiteY12" fmla="*/ 13 h 160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7001" h="1600005">
                <a:moveTo>
                  <a:pt x="223" y="0"/>
                </a:moveTo>
                <a:cubicBezTo>
                  <a:pt x="191360" y="860"/>
                  <a:pt x="381623" y="22288"/>
                  <a:pt x="568478" y="61721"/>
                </a:cubicBezTo>
                <a:cubicBezTo>
                  <a:pt x="603614" y="70287"/>
                  <a:pt x="629325" y="102000"/>
                  <a:pt x="631044" y="138855"/>
                </a:cubicBezTo>
                <a:lnTo>
                  <a:pt x="631044" y="138883"/>
                </a:lnTo>
                <a:cubicBezTo>
                  <a:pt x="645611" y="295729"/>
                  <a:pt x="679903" y="701136"/>
                  <a:pt x="661898" y="863125"/>
                </a:cubicBezTo>
                <a:cubicBezTo>
                  <a:pt x="652008" y="955868"/>
                  <a:pt x="628015" y="1040215"/>
                  <a:pt x="592554" y="1116405"/>
                </a:cubicBezTo>
                <a:cubicBezTo>
                  <a:pt x="521155" y="1269786"/>
                  <a:pt x="410589" y="1365530"/>
                  <a:pt x="361914" y="1407373"/>
                </a:cubicBezTo>
                <a:cubicBezTo>
                  <a:pt x="314422" y="1448187"/>
                  <a:pt x="270889" y="1477829"/>
                  <a:pt x="238753" y="1497848"/>
                </a:cubicBezTo>
                <a:cubicBezTo>
                  <a:pt x="201236" y="1515684"/>
                  <a:pt x="163733" y="1533520"/>
                  <a:pt x="126215" y="1551356"/>
                </a:cubicBezTo>
                <a:cubicBezTo>
                  <a:pt x="89360" y="1568487"/>
                  <a:pt x="50786" y="1583069"/>
                  <a:pt x="11367" y="1596777"/>
                </a:cubicBezTo>
                <a:lnTo>
                  <a:pt x="10507" y="1596777"/>
                </a:lnTo>
                <a:lnTo>
                  <a:pt x="0" y="1600005"/>
                </a:lnTo>
                <a:lnTo>
                  <a:pt x="0" y="13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ZA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5B949B-7501-38E0-7F56-29915573DD2D}"/>
              </a:ext>
            </a:extLst>
          </p:cNvPr>
          <p:cNvSpPr txBox="1"/>
          <p:nvPr userDrawn="1"/>
        </p:nvSpPr>
        <p:spPr>
          <a:xfrm>
            <a:off x="10510705" y="352447"/>
            <a:ext cx="1320801" cy="34607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14000"/>
              </a:lnSpc>
            </a:pPr>
            <a:r>
              <a:rPr lang="en-ZA" sz="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fld id="{C7FFA74E-98D8-45CE-93C6-D266F997EF01}" type="slidenum">
              <a:rPr lang="en-ZA" sz="6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14000"/>
                </a:lnSpc>
              </a:pPr>
              <a:t>‹#›</a:t>
            </a:fld>
            <a:endParaRPr lang="en-ZA" sz="6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913592-9C00-DF46-AFA7-B9A59626250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60493" y="6422068"/>
            <a:ext cx="2463342" cy="203582"/>
          </a:xfrm>
          <a:prstGeom prst="rect">
            <a:avLst/>
          </a:prstGeom>
        </p:spPr>
      </p:pic>
      <p:pic>
        <p:nvPicPr>
          <p:cNvPr id="5" name="Picture 4" descr="A white letter on a black background&#10;&#10;AI-generated content may be incorrect.">
            <a:extLst>
              <a:ext uri="{FF2B5EF4-FFF2-40B4-BE49-F238E27FC236}">
                <a16:creationId xmlns:a16="http://schemas.microsoft.com/office/drawing/2014/main" id="{28EA44D2-26F4-0558-2713-505038339BFC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56706" y="6441309"/>
            <a:ext cx="15748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823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  <p:sldLayoutId id="2147484013" r:id="rId7"/>
    <p:sldLayoutId id="2147484014" r:id="rId8"/>
    <p:sldLayoutId id="2147484015" r:id="rId9"/>
    <p:sldLayoutId id="2147484016" r:id="rId10"/>
    <p:sldLayoutId id="214748401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200" b="1" kern="1200" cap="none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Figtree" pitchFamily="2" charset="0"/>
        <a:buChar char="−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54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Figtree" pitchFamily="2" charset="0"/>
        <a:buChar char="−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>
          <p15:clr>
            <a:srgbClr val="000000"/>
          </p15:clr>
        </p15:guide>
        <p15:guide id="3" pos="227">
          <p15:clr>
            <a:srgbClr val="000000"/>
          </p15:clr>
        </p15:guide>
        <p15:guide id="4" pos="7454">
          <p15:clr>
            <a:srgbClr val="000000"/>
          </p15:clr>
        </p15:guide>
        <p15:guide id="5" orient="horz" pos="440">
          <p15:clr>
            <a:srgbClr val="000000"/>
          </p15:clr>
        </p15:guide>
        <p15:guide id="6" orient="horz" pos="219">
          <p15:clr>
            <a:srgbClr val="000000"/>
          </p15:clr>
        </p15:guide>
        <p15:guide id="7" orient="horz">
          <p15:clr>
            <a:srgbClr val="000000"/>
          </p15:clr>
        </p15:guide>
        <p15:guide id="8" orient="horz" pos="4098">
          <p15:clr>
            <a:srgbClr val="000000"/>
          </p15:clr>
        </p15:guide>
        <p15:guide id="9" pos="2493">
          <p15:clr>
            <a:srgbClr val="C35EA4"/>
          </p15:clr>
        </p15:guide>
        <p15:guide id="10" pos="2706">
          <p15:clr>
            <a:srgbClr val="C35EA4"/>
          </p15:clr>
        </p15:guide>
        <p15:guide id="11" pos="4972">
          <p15:clr>
            <a:srgbClr val="C35EA4"/>
          </p15:clr>
        </p15:guide>
        <p15:guide id="12" pos="5188">
          <p15:clr>
            <a:srgbClr val="C35EA4"/>
          </p15:clr>
        </p15:guide>
        <p15:guide id="13" pos="2552">
          <p15:clr>
            <a:srgbClr val="FBAE40"/>
          </p15:clr>
        </p15:guide>
        <p15:guide id="14" pos="2644">
          <p15:clr>
            <a:srgbClr val="FBAE40"/>
          </p15:clr>
        </p15:guide>
        <p15:guide id="15" pos="2600">
          <p15:clr>
            <a:srgbClr val="C35EA4"/>
          </p15:clr>
        </p15:guide>
        <p15:guide id="16" pos="5036">
          <p15:clr>
            <a:srgbClr val="FBAE40"/>
          </p15:clr>
        </p15:guide>
        <p15:guide id="17" pos="5129">
          <p15:clr>
            <a:srgbClr val="FBAE40"/>
          </p15:clr>
        </p15:guide>
        <p15:guide id="18" pos="5083">
          <p15:clr>
            <a:srgbClr val="C35EA4"/>
          </p15:clr>
        </p15:guide>
        <p15:guide id="19" pos="3953">
          <p15:clr>
            <a:srgbClr val="000000"/>
          </p15:clr>
        </p15:guide>
        <p15:guide id="20" pos="3726">
          <p15:clr>
            <a:srgbClr val="000000"/>
          </p15:clr>
        </p15:guide>
        <p15:guide id="21" pos="3793">
          <p15:clr>
            <a:srgbClr val="FBAE40"/>
          </p15:clr>
        </p15:guide>
        <p15:guide id="22" pos="3885">
          <p15:clr>
            <a:srgbClr val="FBAE40"/>
          </p15:clr>
        </p15:guide>
        <p15:guide id="23" orient="horz" pos="4320">
          <p15:clr>
            <a:srgbClr val="000000"/>
          </p15:clr>
        </p15:guide>
        <p15:guide id="25" orient="horz" pos="2404">
          <p15:clr>
            <a:srgbClr val="000000"/>
          </p15:clr>
        </p15:guide>
        <p15:guide id="26" orient="horz" pos="709">
          <p15:clr>
            <a:srgbClr val="000000"/>
          </p15:clr>
        </p15:guide>
        <p15:guide id="27">
          <p15:clr>
            <a:srgbClr val="000000"/>
          </p15:clr>
        </p15:guide>
        <p15:guide id="28" pos="7680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5.svg"/><Relationship Id="rId18" Type="http://schemas.openxmlformats.org/officeDocument/2006/relationships/image" Target="../media/image40.png"/><Relationship Id="rId26" Type="http://schemas.openxmlformats.org/officeDocument/2006/relationships/image" Target="../media/image48.png"/><Relationship Id="rId39" Type="http://schemas.openxmlformats.org/officeDocument/2006/relationships/image" Target="../media/image61.svg"/><Relationship Id="rId21" Type="http://schemas.openxmlformats.org/officeDocument/2006/relationships/image" Target="../media/image43.svg"/><Relationship Id="rId34" Type="http://schemas.openxmlformats.org/officeDocument/2006/relationships/image" Target="../media/image56.png"/><Relationship Id="rId42" Type="http://schemas.openxmlformats.org/officeDocument/2006/relationships/image" Target="../media/image64.png"/><Relationship Id="rId47" Type="http://schemas.openxmlformats.org/officeDocument/2006/relationships/image" Target="../media/image69.svg"/><Relationship Id="rId7" Type="http://schemas.openxmlformats.org/officeDocument/2006/relationships/image" Target="../media/image29.svg"/><Relationship Id="rId2" Type="http://schemas.openxmlformats.org/officeDocument/2006/relationships/image" Target="../media/image24.png"/><Relationship Id="rId16" Type="http://schemas.openxmlformats.org/officeDocument/2006/relationships/image" Target="../media/image38.png"/><Relationship Id="rId29" Type="http://schemas.openxmlformats.org/officeDocument/2006/relationships/image" Target="../media/image51.svg"/><Relationship Id="rId11" Type="http://schemas.openxmlformats.org/officeDocument/2006/relationships/image" Target="../media/image33.svg"/><Relationship Id="rId24" Type="http://schemas.openxmlformats.org/officeDocument/2006/relationships/image" Target="../media/image46.png"/><Relationship Id="rId32" Type="http://schemas.openxmlformats.org/officeDocument/2006/relationships/image" Target="../media/image54.png"/><Relationship Id="rId37" Type="http://schemas.openxmlformats.org/officeDocument/2006/relationships/image" Target="../media/image59.svg"/><Relationship Id="rId40" Type="http://schemas.openxmlformats.org/officeDocument/2006/relationships/image" Target="../media/image62.png"/><Relationship Id="rId45" Type="http://schemas.openxmlformats.org/officeDocument/2006/relationships/image" Target="../media/image67.svg"/><Relationship Id="rId5" Type="http://schemas.openxmlformats.org/officeDocument/2006/relationships/image" Target="../media/image27.svg"/><Relationship Id="rId15" Type="http://schemas.openxmlformats.org/officeDocument/2006/relationships/image" Target="../media/image37.svg"/><Relationship Id="rId23" Type="http://schemas.openxmlformats.org/officeDocument/2006/relationships/image" Target="../media/image45.svg"/><Relationship Id="rId28" Type="http://schemas.openxmlformats.org/officeDocument/2006/relationships/image" Target="../media/image50.png"/><Relationship Id="rId36" Type="http://schemas.openxmlformats.org/officeDocument/2006/relationships/image" Target="../media/image58.png"/><Relationship Id="rId49" Type="http://schemas.openxmlformats.org/officeDocument/2006/relationships/image" Target="../media/image71.svg"/><Relationship Id="rId10" Type="http://schemas.openxmlformats.org/officeDocument/2006/relationships/image" Target="../media/image32.png"/><Relationship Id="rId19" Type="http://schemas.openxmlformats.org/officeDocument/2006/relationships/image" Target="../media/image41.svg"/><Relationship Id="rId31" Type="http://schemas.openxmlformats.org/officeDocument/2006/relationships/image" Target="../media/image53.svg"/><Relationship Id="rId44" Type="http://schemas.openxmlformats.org/officeDocument/2006/relationships/image" Target="../media/image66.png"/><Relationship Id="rId4" Type="http://schemas.openxmlformats.org/officeDocument/2006/relationships/image" Target="../media/image26.png"/><Relationship Id="rId9" Type="http://schemas.openxmlformats.org/officeDocument/2006/relationships/image" Target="../media/image31.svg"/><Relationship Id="rId14" Type="http://schemas.openxmlformats.org/officeDocument/2006/relationships/image" Target="../media/image36.png"/><Relationship Id="rId22" Type="http://schemas.openxmlformats.org/officeDocument/2006/relationships/image" Target="../media/image44.png"/><Relationship Id="rId27" Type="http://schemas.openxmlformats.org/officeDocument/2006/relationships/image" Target="../media/image49.svg"/><Relationship Id="rId30" Type="http://schemas.openxmlformats.org/officeDocument/2006/relationships/image" Target="../media/image52.png"/><Relationship Id="rId35" Type="http://schemas.openxmlformats.org/officeDocument/2006/relationships/image" Target="../media/image57.svg"/><Relationship Id="rId43" Type="http://schemas.openxmlformats.org/officeDocument/2006/relationships/image" Target="../media/image65.svg"/><Relationship Id="rId48" Type="http://schemas.openxmlformats.org/officeDocument/2006/relationships/image" Target="../media/image70.png"/><Relationship Id="rId8" Type="http://schemas.openxmlformats.org/officeDocument/2006/relationships/image" Target="../media/image30.png"/><Relationship Id="rId3" Type="http://schemas.openxmlformats.org/officeDocument/2006/relationships/image" Target="../media/image25.svg"/><Relationship Id="rId12" Type="http://schemas.openxmlformats.org/officeDocument/2006/relationships/image" Target="../media/image34.png"/><Relationship Id="rId17" Type="http://schemas.openxmlformats.org/officeDocument/2006/relationships/image" Target="../media/image39.svg"/><Relationship Id="rId25" Type="http://schemas.openxmlformats.org/officeDocument/2006/relationships/image" Target="../media/image47.svg"/><Relationship Id="rId33" Type="http://schemas.openxmlformats.org/officeDocument/2006/relationships/image" Target="../media/image55.svg"/><Relationship Id="rId38" Type="http://schemas.openxmlformats.org/officeDocument/2006/relationships/image" Target="../media/image60.png"/><Relationship Id="rId46" Type="http://schemas.openxmlformats.org/officeDocument/2006/relationships/image" Target="../media/image68.png"/><Relationship Id="rId20" Type="http://schemas.openxmlformats.org/officeDocument/2006/relationships/image" Target="../media/image42.png"/><Relationship Id="rId41" Type="http://schemas.openxmlformats.org/officeDocument/2006/relationships/image" Target="../media/image63.svg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g"/><Relationship Id="rId1" Type="http://schemas.openxmlformats.org/officeDocument/2006/relationships/slideLayout" Target="../slideLayouts/slideLayout6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154512-E99D-700A-9769-E5FB5917B10B}"/>
              </a:ext>
            </a:extLst>
          </p:cNvPr>
          <p:cNvSpPr txBox="1"/>
          <p:nvPr/>
        </p:nvSpPr>
        <p:spPr>
          <a:xfrm>
            <a:off x="9986838" y="649621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9ADA41-559D-C997-76EF-4AC8C02323CD}"/>
              </a:ext>
            </a:extLst>
          </p:cNvPr>
          <p:cNvSpPr txBox="1"/>
          <p:nvPr/>
        </p:nvSpPr>
        <p:spPr>
          <a:xfrm>
            <a:off x="10217426" y="652802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009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DB4C37-084F-119F-5868-20255B718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0830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3DC087-8329-652A-2E4C-E99BCCEC3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8968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333C4E3-7153-48A3-4D56-9D01503E2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63007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7355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7D0DC1-AE71-95DF-BD1F-2A7B5BDF7DD2}"/>
              </a:ext>
            </a:extLst>
          </p:cNvPr>
          <p:cNvSpPr/>
          <p:nvPr/>
        </p:nvSpPr>
        <p:spPr>
          <a:xfrm>
            <a:off x="800631" y="1795631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C54962E-6A4E-6453-D331-393C24B12D4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052" y="2012527"/>
            <a:ext cx="517756" cy="613132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688C470-C0B8-398E-A521-156F5A480126}"/>
              </a:ext>
            </a:extLst>
          </p:cNvPr>
          <p:cNvSpPr/>
          <p:nvPr/>
        </p:nvSpPr>
        <p:spPr>
          <a:xfrm>
            <a:off x="3515227" y="1795631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5E0D87E-08C6-825A-AEB4-E158A5A4CC2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49264" y="2004503"/>
            <a:ext cx="558997" cy="613533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0DF0E13-76DB-6E65-5100-C8F1D034AC47}"/>
              </a:ext>
            </a:extLst>
          </p:cNvPr>
          <p:cNvSpPr/>
          <p:nvPr/>
        </p:nvSpPr>
        <p:spPr>
          <a:xfrm>
            <a:off x="4872525" y="1795631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0DF906D-69C2-30A8-110B-BDFD96A66E9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14209" y="2011462"/>
            <a:ext cx="586623" cy="586623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BED08C5-BA03-3412-75B3-101A9C136499}"/>
              </a:ext>
            </a:extLst>
          </p:cNvPr>
          <p:cNvSpPr/>
          <p:nvPr/>
        </p:nvSpPr>
        <p:spPr>
          <a:xfrm>
            <a:off x="6229823" y="1795631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298D3AD1-E55F-80F7-A9BA-65D3162EA507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27475" y="2030969"/>
            <a:ext cx="499900" cy="533227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493F1A6-A80E-CA71-6F1C-7ACFAB2D03D4}"/>
              </a:ext>
            </a:extLst>
          </p:cNvPr>
          <p:cNvSpPr/>
          <p:nvPr/>
        </p:nvSpPr>
        <p:spPr>
          <a:xfrm>
            <a:off x="2157929" y="1795631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136D265-9CE4-74F8-E7A6-99A5E009FF8E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388274" y="2030969"/>
            <a:ext cx="576248" cy="576248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E242470-A6C2-94B8-7558-058A1270D331}"/>
              </a:ext>
            </a:extLst>
          </p:cNvPr>
          <p:cNvSpPr/>
          <p:nvPr/>
        </p:nvSpPr>
        <p:spPr>
          <a:xfrm>
            <a:off x="7587121" y="1795631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1987EBE-2C40-75EA-9970-4B007E6046F9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895534" y="2019369"/>
            <a:ext cx="422048" cy="587197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C869B262-9BF9-73C2-6AE5-DA8E572FAA06}"/>
              </a:ext>
            </a:extLst>
          </p:cNvPr>
          <p:cNvSpPr/>
          <p:nvPr/>
        </p:nvSpPr>
        <p:spPr>
          <a:xfrm>
            <a:off x="6252307" y="3121495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0B3C968-7089-B60E-3A11-ED9A908B8B8D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527874" y="3393283"/>
            <a:ext cx="540000" cy="540000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E942EEF6-F682-FADD-FD23-90904D9B8CBB}"/>
              </a:ext>
            </a:extLst>
          </p:cNvPr>
          <p:cNvSpPr/>
          <p:nvPr/>
        </p:nvSpPr>
        <p:spPr>
          <a:xfrm>
            <a:off x="800631" y="3119934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0255FE6C-49C3-4335-B5C5-F84278CD9BE6}"/>
              </a:ext>
            </a:extLst>
          </p:cNvPr>
          <p:cNvPicPr>
            <a:picLocks noChangeAspect="1"/>
          </p:cNvPicPr>
          <p:nvPr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18522" y="3376642"/>
            <a:ext cx="591648" cy="502583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72557511-4EE4-DE2B-BCEE-C9F8A73EBCEE}"/>
              </a:ext>
            </a:extLst>
          </p:cNvPr>
          <p:cNvSpPr/>
          <p:nvPr/>
        </p:nvSpPr>
        <p:spPr>
          <a:xfrm>
            <a:off x="2163550" y="3119934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FCC7A790-256B-BC5D-49BC-0232ACDFFD2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393895" y="3365031"/>
            <a:ext cx="525805" cy="525805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C1653B88-C7BF-1837-093E-AE463186B7CA}"/>
              </a:ext>
            </a:extLst>
          </p:cNvPr>
          <p:cNvSpPr/>
          <p:nvPr/>
        </p:nvSpPr>
        <p:spPr>
          <a:xfrm>
            <a:off x="3526469" y="3119934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EC88F1C8-C481-4E5C-32C9-9A6694497D00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749996" y="3332142"/>
            <a:ext cx="576000" cy="576000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EDCAB121-5B9B-CFBC-5954-E0AA66E4009F}"/>
              </a:ext>
            </a:extLst>
          </p:cNvPr>
          <p:cNvSpPr/>
          <p:nvPr/>
        </p:nvSpPr>
        <p:spPr>
          <a:xfrm>
            <a:off x="4889388" y="3119934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3D47BAF8-7EE7-067B-F9EB-36893AB2887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5131072" y="3365031"/>
            <a:ext cx="525001" cy="540000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DD2D454D-4F59-B909-7A87-B1B1CF4740FE}"/>
              </a:ext>
            </a:extLst>
          </p:cNvPr>
          <p:cNvSpPr/>
          <p:nvPr/>
        </p:nvSpPr>
        <p:spPr>
          <a:xfrm>
            <a:off x="7615226" y="3121495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810396C9-8D9A-D7C9-E898-CCEE7C3053F5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7818974" y="3382890"/>
            <a:ext cx="580690" cy="504283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76C04CF4-5AF8-70FA-5DBC-4A72F0BF4398}"/>
              </a:ext>
            </a:extLst>
          </p:cNvPr>
          <p:cNvSpPr/>
          <p:nvPr/>
        </p:nvSpPr>
        <p:spPr>
          <a:xfrm>
            <a:off x="795394" y="4485613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9DE2F53-AACE-637A-B022-14DB880BEC9E}"/>
              </a:ext>
            </a:extLst>
          </p:cNvPr>
          <p:cNvSpPr/>
          <p:nvPr/>
        </p:nvSpPr>
        <p:spPr>
          <a:xfrm>
            <a:off x="2143261" y="4485613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83FDAE2-83D8-FB76-6676-52682844A055}"/>
              </a:ext>
            </a:extLst>
          </p:cNvPr>
          <p:cNvSpPr/>
          <p:nvPr/>
        </p:nvSpPr>
        <p:spPr>
          <a:xfrm>
            <a:off x="3515226" y="4485613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4EAC75D-EAAC-BB65-6A56-62013E48F6D9}"/>
              </a:ext>
            </a:extLst>
          </p:cNvPr>
          <p:cNvSpPr/>
          <p:nvPr/>
        </p:nvSpPr>
        <p:spPr>
          <a:xfrm>
            <a:off x="4889388" y="4485613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3F91E0B-E393-5DD2-CC24-261B7F341DBB}"/>
              </a:ext>
            </a:extLst>
          </p:cNvPr>
          <p:cNvSpPr/>
          <p:nvPr/>
        </p:nvSpPr>
        <p:spPr>
          <a:xfrm>
            <a:off x="6263889" y="4485613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C763BA6-64C3-4A27-6AFD-D8882D9D6EAA}"/>
              </a:ext>
            </a:extLst>
          </p:cNvPr>
          <p:cNvSpPr/>
          <p:nvPr/>
        </p:nvSpPr>
        <p:spPr>
          <a:xfrm>
            <a:off x="7615226" y="4485613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E85E416A-5B2C-F05E-823E-E4E45DC4421E}"/>
              </a:ext>
            </a:extLst>
          </p:cNvPr>
          <p:cNvPicPr>
            <a:picLocks noChangeAspect="1"/>
          </p:cNvPicPr>
          <p:nvPr/>
        </p:nvPicPr>
        <p:blipFill>
          <a:blip r:embed="rId2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993619" y="4701487"/>
            <a:ext cx="630621" cy="630621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04CF50B8-AD26-DD11-CDB0-2674A54360FF}"/>
              </a:ext>
            </a:extLst>
          </p:cNvPr>
          <p:cNvPicPr>
            <a:picLocks noChangeAspect="1"/>
          </p:cNvPicPr>
          <p:nvPr/>
        </p:nvPicPr>
        <p:blipFill>
          <a:blip r:embed="rId2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2323837" y="4684095"/>
            <a:ext cx="648014" cy="648014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C844B2BA-D65E-4F31-B29A-8A029A5B8E03}"/>
              </a:ext>
            </a:extLst>
          </p:cNvPr>
          <p:cNvPicPr>
            <a:picLocks noChangeAspect="1"/>
          </p:cNvPicPr>
          <p:nvPr/>
        </p:nvPicPr>
        <p:blipFill>
          <a:blip r:embed="rId3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3689145" y="4688925"/>
            <a:ext cx="647361" cy="617016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A31EFA8A-6731-7FC9-D5CC-55A137A52E65}"/>
              </a:ext>
            </a:extLst>
          </p:cNvPr>
          <p:cNvPicPr>
            <a:picLocks noChangeAspect="1"/>
          </p:cNvPicPr>
          <p:nvPr/>
        </p:nvPicPr>
        <p:blipFill>
          <a:blip r:embed="rId3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5059558" y="4672629"/>
            <a:ext cx="702351" cy="643822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pic>
        <p:nvPicPr>
          <p:cNvPr id="36" name="Graphic 35">
            <a:extLst>
              <a:ext uri="{FF2B5EF4-FFF2-40B4-BE49-F238E27FC236}">
                <a16:creationId xmlns:a16="http://schemas.microsoft.com/office/drawing/2014/main" id="{B3990A82-F5D9-5276-A087-0757435B4DBE}"/>
              </a:ext>
            </a:extLst>
          </p:cNvPr>
          <p:cNvPicPr>
            <a:picLocks noChangeAspect="1"/>
          </p:cNvPicPr>
          <p:nvPr/>
        </p:nvPicPr>
        <p:blipFill>
          <a:blip r:embed="rId3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6527475" y="4649918"/>
            <a:ext cx="499900" cy="666533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B88020F2-E442-0968-0B99-F06B78B20EB9}"/>
              </a:ext>
            </a:extLst>
          </p:cNvPr>
          <p:cNvSpPr/>
          <p:nvPr/>
        </p:nvSpPr>
        <p:spPr>
          <a:xfrm>
            <a:off x="8966563" y="4485613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BCBF955-8133-4529-3295-F16DD8A6FB8E}"/>
              </a:ext>
            </a:extLst>
          </p:cNvPr>
          <p:cNvSpPr/>
          <p:nvPr/>
        </p:nvSpPr>
        <p:spPr>
          <a:xfrm>
            <a:off x="8966563" y="3121495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017C4A3-BC2D-1271-9200-F8174F529E6B}"/>
              </a:ext>
            </a:extLst>
          </p:cNvPr>
          <p:cNvSpPr/>
          <p:nvPr/>
        </p:nvSpPr>
        <p:spPr>
          <a:xfrm>
            <a:off x="8966563" y="1805557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5C2435-3BE6-8B74-110F-B3F520E23090}"/>
              </a:ext>
            </a:extLst>
          </p:cNvPr>
          <p:cNvSpPr/>
          <p:nvPr/>
        </p:nvSpPr>
        <p:spPr>
          <a:xfrm>
            <a:off x="10332034" y="4485613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DA1B58A-3933-5029-24A5-2EB85B46E063}"/>
              </a:ext>
            </a:extLst>
          </p:cNvPr>
          <p:cNvSpPr/>
          <p:nvPr/>
        </p:nvSpPr>
        <p:spPr>
          <a:xfrm>
            <a:off x="10332034" y="3121495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142060F-A6E0-3BAD-93F8-76FCFD267AD5}"/>
              </a:ext>
            </a:extLst>
          </p:cNvPr>
          <p:cNvSpPr/>
          <p:nvPr/>
        </p:nvSpPr>
        <p:spPr>
          <a:xfrm>
            <a:off x="10332034" y="1805557"/>
            <a:ext cx="1027072" cy="1027072"/>
          </a:xfrm>
          <a:prstGeom prst="ellipse">
            <a:avLst/>
          </a:prstGeom>
          <a:solidFill>
            <a:srgbClr val="00164E"/>
          </a:solidFill>
          <a:ln w="15875">
            <a:noFill/>
          </a:ln>
          <a:effectLst>
            <a:glow>
              <a:schemeClr val="accent2">
                <a:satMod val="175000"/>
                <a:alpha val="6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4A07762C-A44C-A477-CAC3-C3B42D38510E}"/>
              </a:ext>
            </a:extLst>
          </p:cNvPr>
          <p:cNvPicPr>
            <a:picLocks noChangeAspect="1"/>
          </p:cNvPicPr>
          <p:nvPr/>
        </p:nvPicPr>
        <p:blipFill>
          <a:blip r:embed="rId3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7826535" y="4701487"/>
            <a:ext cx="604454" cy="604454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A431BEDD-F067-B7D7-CE1A-FCE33B72846B}"/>
              </a:ext>
            </a:extLst>
          </p:cNvPr>
          <p:cNvPicPr>
            <a:picLocks noChangeAspect="1"/>
          </p:cNvPicPr>
          <p:nvPr/>
        </p:nvPicPr>
        <p:blipFill>
          <a:blip r:embed="rId3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9179759" y="2000222"/>
            <a:ext cx="623967" cy="594719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74582607-DA4E-2B59-40B3-7ADD5DE51C09}"/>
              </a:ext>
            </a:extLst>
          </p:cNvPr>
          <p:cNvPicPr>
            <a:picLocks noChangeAspect="1"/>
          </p:cNvPicPr>
          <p:nvPr/>
        </p:nvPicPr>
        <p:blipFill>
          <a:blip r:embed="rId4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9179759" y="3336652"/>
            <a:ext cx="650870" cy="596631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pic>
        <p:nvPicPr>
          <p:cNvPr id="46" name="Graphic 45">
            <a:extLst>
              <a:ext uri="{FF2B5EF4-FFF2-40B4-BE49-F238E27FC236}">
                <a16:creationId xmlns:a16="http://schemas.microsoft.com/office/drawing/2014/main" id="{C5871329-FBB2-C32A-1D28-7C2114EFCF36}"/>
              </a:ext>
            </a:extLst>
          </p:cNvPr>
          <p:cNvPicPr>
            <a:picLocks noChangeAspect="1"/>
          </p:cNvPicPr>
          <p:nvPr/>
        </p:nvPicPr>
        <p:blipFill>
          <a:blip r:embed="rId4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9160762" y="4684096"/>
            <a:ext cx="621846" cy="621846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pic>
        <p:nvPicPr>
          <p:cNvPr id="47" name="Graphic 46">
            <a:extLst>
              <a:ext uri="{FF2B5EF4-FFF2-40B4-BE49-F238E27FC236}">
                <a16:creationId xmlns:a16="http://schemas.microsoft.com/office/drawing/2014/main" id="{79E2AF30-4D87-7F1A-0E18-D84DE74DDE1E}"/>
              </a:ext>
            </a:extLst>
          </p:cNvPr>
          <p:cNvPicPr>
            <a:picLocks noChangeAspect="1"/>
          </p:cNvPicPr>
          <p:nvPr/>
        </p:nvPicPr>
        <p:blipFill>
          <a:blip r:embed="rId4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5"/>
              </a:ext>
            </a:extLst>
          </a:blip>
          <a:stretch>
            <a:fillRect/>
          </a:stretch>
        </p:blipFill>
        <p:spPr>
          <a:xfrm>
            <a:off x="10569491" y="3304194"/>
            <a:ext cx="552157" cy="666755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pic>
        <p:nvPicPr>
          <p:cNvPr id="48" name="Graphic 47">
            <a:extLst>
              <a:ext uri="{FF2B5EF4-FFF2-40B4-BE49-F238E27FC236}">
                <a16:creationId xmlns:a16="http://schemas.microsoft.com/office/drawing/2014/main" id="{2B61AF4B-8901-270E-E1A3-F3A3B6F9A791}"/>
              </a:ext>
            </a:extLst>
          </p:cNvPr>
          <p:cNvPicPr>
            <a:picLocks noChangeAspect="1"/>
          </p:cNvPicPr>
          <p:nvPr/>
        </p:nvPicPr>
        <p:blipFill>
          <a:blip r:embed="rId4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7"/>
              </a:ext>
            </a:extLst>
          </a:blip>
          <a:stretch>
            <a:fillRect/>
          </a:stretch>
        </p:blipFill>
        <p:spPr>
          <a:xfrm>
            <a:off x="10620020" y="2030969"/>
            <a:ext cx="501628" cy="605739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  <p:pic>
        <p:nvPicPr>
          <p:cNvPr id="49" name="Graphic 48">
            <a:extLst>
              <a:ext uri="{FF2B5EF4-FFF2-40B4-BE49-F238E27FC236}">
                <a16:creationId xmlns:a16="http://schemas.microsoft.com/office/drawing/2014/main" id="{026D8241-F33E-DC56-F076-6E4B81A23EFB}"/>
              </a:ext>
            </a:extLst>
          </p:cNvPr>
          <p:cNvPicPr>
            <a:picLocks noChangeAspect="1"/>
          </p:cNvPicPr>
          <p:nvPr/>
        </p:nvPicPr>
        <p:blipFill>
          <a:blip r:embed="rId4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9"/>
              </a:ext>
            </a:extLst>
          </a:blip>
          <a:stretch>
            <a:fillRect/>
          </a:stretch>
        </p:blipFill>
        <p:spPr>
          <a:xfrm>
            <a:off x="10510390" y="4668258"/>
            <a:ext cx="670358" cy="670358"/>
          </a:xfrm>
          <a:prstGeom prst="rect">
            <a:avLst/>
          </a:prstGeom>
          <a:effectLst>
            <a:glow rad="25400">
              <a:srgbClr val="80A8FF">
                <a:alpha val="59879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1222082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FBAFE2-040C-D8A9-B1AB-B03E7A84C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Jodian van aarde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70D0CF-5E7D-4F3A-2D1C-C59A1954EA25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Simmonds, Johannesburg</a:t>
            </a:r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0542FEF-3572-98D1-DFE3-2643A038DE67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Prestige Banker, Acquisitions - PPBSA</a:t>
            </a:r>
            <a:endParaRPr lang="en-ZA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71EB92C8-9528-981A-8B3C-8BDDA8DD933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22338" b="22338"/>
          <a:stretch/>
        </p:blipFill>
        <p:spPr>
          <a:xfrm>
            <a:off x="6900783" y="931483"/>
            <a:ext cx="4698021" cy="5635499"/>
          </a:xfr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37247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ECB232-3766-D72E-A4FF-94561F6DF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F9C525-84D4-9819-FCE0-C0E0AF95820A}"/>
              </a:ext>
            </a:extLst>
          </p:cNvPr>
          <p:cNvSpPr txBox="1"/>
          <p:nvPr/>
        </p:nvSpPr>
        <p:spPr>
          <a:xfrm>
            <a:off x="9986838" y="649621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EC080E-54CB-045B-303F-0612FB6E15EF}"/>
              </a:ext>
            </a:extLst>
          </p:cNvPr>
          <p:cNvSpPr txBox="1"/>
          <p:nvPr/>
        </p:nvSpPr>
        <p:spPr>
          <a:xfrm>
            <a:off x="10217426" y="652802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114000"/>
              </a:lnSpc>
            </a:pPr>
            <a:endParaRPr lang="en-US" sz="14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E45CCBB-42F6-9912-41FB-028A268D2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ulim"/>
                <a:ea typeface="Gulim"/>
                <a:cs typeface="Arial"/>
              </a:rPr>
              <a:t>TEAM SIZA</a:t>
            </a:r>
            <a:endParaRPr lang="en-US" dirty="0">
              <a:solidFill>
                <a:srgbClr val="FFFFFF"/>
              </a:solidFill>
              <a:latin typeface="Gulim"/>
              <a:ea typeface="Gulim"/>
              <a:cs typeface="Arial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1C5E183-F26C-7828-CEE6-4C931FAC366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48590" y="3448595"/>
            <a:ext cx="5986648" cy="1671062"/>
          </a:xfrm>
        </p:spPr>
        <p:txBody>
          <a:bodyPr vert="horz" lIns="0" tIns="0" rIns="0" bIns="0" rtlCol="0" anchor="t">
            <a:noAutofit/>
          </a:bodyPr>
          <a:lstStyle/>
          <a:p>
            <a:br>
              <a:rPr lang="en-US" sz="2800" dirty="0"/>
            </a:br>
            <a:r>
              <a:rPr lang="en-US" sz="2800" dirty="0">
                <a:latin typeface="Aptos"/>
                <a:cs typeface="Times New Roman"/>
              </a:rPr>
              <a:t>- </a:t>
            </a:r>
            <a:r>
              <a:rPr lang="en-US" sz="2800" b="1" dirty="0">
                <a:latin typeface="Aptos"/>
                <a:cs typeface="Times New Roman"/>
              </a:rPr>
              <a:t>Service request tracker</a:t>
            </a:r>
            <a:br>
              <a:rPr lang="en-US" sz="2800" dirty="0">
                <a:latin typeface="Aptos"/>
                <a:cs typeface="Times New Roman"/>
              </a:rPr>
            </a:br>
            <a:r>
              <a:rPr lang="en-US" sz="2800" dirty="0">
                <a:latin typeface="Aptos"/>
                <a:cs typeface="Times New Roman"/>
              </a:rPr>
              <a:t>(a single, customer-friendly interface)</a:t>
            </a:r>
            <a:br>
              <a:rPr lang="en-US" sz="2800" dirty="0">
                <a:latin typeface="Aptos"/>
                <a:cs typeface="Times New Roman"/>
              </a:rPr>
            </a:br>
            <a:endParaRPr lang="en-US" sz="2800" i="1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94509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4EC42-1DE2-68E4-0C09-0971744A0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5170AF-138D-206F-1930-6743CA60E99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 vert="horz" lIns="0" tIns="0" rIns="0" bIns="0" rtlCol="0" anchor="t">
            <a:noAutofit/>
          </a:bodyPr>
          <a:lstStyle/>
          <a:p>
            <a:endParaRPr lang="en-US" sz="2400">
              <a:cs typeface="Arial"/>
            </a:endParaRPr>
          </a:p>
          <a:p>
            <a:pPr>
              <a:lnSpc>
                <a:spcPct val="113999"/>
              </a:lnSpc>
            </a:pPr>
            <a:endParaRPr lang="en-US" sz="2400"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BAAB49-3F8E-A924-B8F9-9E7AD5256485}"/>
              </a:ext>
            </a:extLst>
          </p:cNvPr>
          <p:cNvSpPr txBox="1"/>
          <p:nvPr/>
        </p:nvSpPr>
        <p:spPr>
          <a:xfrm>
            <a:off x="92765" y="384312"/>
            <a:ext cx="11304105" cy="5171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15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ZA" sz="16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Innovation &amp; Impact </a:t>
            </a:r>
            <a:endParaRPr lang="en-ZA" sz="16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None/>
              <a:tabLst>
                <a:tab pos="914400" algn="l"/>
              </a:tabLst>
            </a:pPr>
            <a:r>
              <a:rPr lang="en-ZA" sz="16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Does the solution demonstrate innovation, whether through disruptive change or meaningful incremental improvement? Does it introduce a new/enhanced element that delivers tangible impact? 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 startAt="2"/>
              <a:tabLst>
                <a:tab pos="457200" algn="l"/>
              </a:tabLst>
            </a:pPr>
            <a:r>
              <a:rPr lang="en-ZA" sz="16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Feasibility </a:t>
            </a:r>
            <a:endParaRPr lang="en-ZA" sz="16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None/>
              <a:tabLst>
                <a:tab pos="914400" algn="l"/>
              </a:tabLst>
            </a:pPr>
            <a:r>
              <a:rPr lang="en-ZA" sz="16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Can the solution be realistically developed and implemented using current tools, technologies, or resources 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 startAt="3"/>
              <a:tabLst>
                <a:tab pos="457200" algn="l"/>
              </a:tabLst>
            </a:pPr>
            <a:r>
              <a:rPr lang="en-ZA" sz="16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Problem-Solving Effectiveness </a:t>
            </a:r>
            <a:endParaRPr lang="en-ZA" sz="16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None/>
              <a:tabLst>
                <a:tab pos="914400" algn="l"/>
              </a:tabLst>
            </a:pPr>
            <a:r>
              <a:rPr lang="en-ZA" sz="16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Does the solution address a clearly defined need/challenge? Is the problem well understood, is the proposed approach effective in resolving it? 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 startAt="4"/>
              <a:tabLst>
                <a:tab pos="457200" algn="l"/>
              </a:tabLst>
            </a:pPr>
            <a:r>
              <a:rPr lang="en-ZA" sz="16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Scalability &amp; Sustainability </a:t>
            </a:r>
            <a:endParaRPr lang="en-ZA" sz="16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None/>
              <a:tabLst>
                <a:tab pos="914400" algn="l"/>
              </a:tabLst>
            </a:pPr>
            <a:r>
              <a:rPr lang="en-ZA" sz="16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Can the solution grow and adapt over time? Is it designed to remain relevant and useful in the long term? 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ZA" sz="16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User Experience </a:t>
            </a:r>
            <a:endParaRPr lang="en-ZA" sz="16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None/>
              <a:tabLst>
                <a:tab pos="914400" algn="l"/>
              </a:tabLst>
            </a:pPr>
            <a:r>
              <a:rPr lang="en-ZA" sz="16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the solution intuitive, accessible &amp; user-friendly? Does the design support ease of use and engagement? 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 startAt="6"/>
              <a:tabLst>
                <a:tab pos="457200" algn="l"/>
              </a:tabLst>
            </a:pPr>
            <a:r>
              <a:rPr lang="en-ZA" sz="16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Value &amp; Return on Investment (ROI) </a:t>
            </a:r>
            <a:endParaRPr lang="en-ZA" sz="16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None/>
              <a:tabLst>
                <a:tab pos="914400" algn="l"/>
              </a:tabLst>
            </a:pPr>
            <a:r>
              <a:rPr lang="en-ZA" sz="16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Does the solution demonstrate measurable value—financial or otherwise? Is there clear evidence of impact or benefit?</a:t>
            </a:r>
          </a:p>
        </p:txBody>
      </p:sp>
    </p:spTree>
    <p:extLst>
      <p:ext uri="{BB962C8B-B14F-4D97-AF65-F5344CB8AC3E}">
        <p14:creationId xmlns:p14="http://schemas.microsoft.com/office/powerpoint/2010/main" val="1016918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8B80B-FEAE-7AED-97A4-A655E89E3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363" y="1025213"/>
            <a:ext cx="6288574" cy="5004526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1600" dirty="0">
                <a:cs typeface="Arial"/>
              </a:rPr>
              <a:t>INTRODUCTION</a:t>
            </a:r>
            <a:br>
              <a:rPr lang="en-US" sz="1600" dirty="0">
                <a:cs typeface="Arial"/>
              </a:rPr>
            </a:br>
            <a:br>
              <a:rPr lang="en-US" sz="1600" dirty="0">
                <a:cs typeface="Arial"/>
              </a:rPr>
            </a:br>
            <a:r>
              <a:rPr lang="en-ZA" sz="1600" dirty="0">
                <a:cs typeface="Arial"/>
              </a:rPr>
              <a:t>Introduce a single, customer-friendly interface (within the app and chatbot) where users can:</a:t>
            </a:r>
          </a:p>
          <a:p>
            <a:endParaRPr lang="en-ZA" sz="1600" dirty="0">
              <a:cs typeface="Arial"/>
            </a:endParaRPr>
          </a:p>
          <a:p>
            <a:endParaRPr lang="en-ZA" sz="1600" dirty="0">
              <a:cs typeface="Arial"/>
            </a:endParaRPr>
          </a:p>
          <a:p>
            <a:r>
              <a:rPr lang="en-ZA" sz="1600" dirty="0">
                <a:cs typeface="Arial"/>
              </a:rPr>
              <a:t>1.Track Service Requests (SRs) – for things like debit order disputes, refunds, payment holiday etc. </a:t>
            </a:r>
            <a:br>
              <a:rPr lang="en-ZA" sz="1600" dirty="0">
                <a:cs typeface="Arial"/>
              </a:rPr>
            </a:br>
            <a:r>
              <a:rPr lang="en-ZA" sz="1600" dirty="0">
                <a:cs typeface="Arial"/>
              </a:rPr>
              <a:t>- Priority (70%)</a:t>
            </a:r>
            <a:br>
              <a:rPr lang="en-ZA" sz="1600" dirty="0">
                <a:cs typeface="Arial"/>
              </a:rPr>
            </a:br>
            <a:r>
              <a:rPr lang="en-ZA" sz="1600" dirty="0">
                <a:cs typeface="Arial"/>
              </a:rPr>
              <a:t>- Fraud Follow Ups</a:t>
            </a:r>
            <a:br>
              <a:rPr lang="en-ZA" sz="1600" dirty="0">
                <a:cs typeface="Arial"/>
              </a:rPr>
            </a:br>
            <a:r>
              <a:rPr lang="en-ZA" sz="1600" dirty="0">
                <a:cs typeface="Arial"/>
              </a:rPr>
              <a:t>- Highest SRs</a:t>
            </a:r>
            <a:br>
              <a:rPr lang="en-ZA" sz="1600" dirty="0">
                <a:cs typeface="Arial"/>
              </a:rPr>
            </a:br>
            <a:r>
              <a:rPr lang="en-ZA" sz="1600" dirty="0">
                <a:cs typeface="Arial"/>
              </a:rPr>
              <a:t>- Repeat Calls</a:t>
            </a:r>
            <a:br>
              <a:rPr lang="en-ZA" sz="1600" dirty="0">
                <a:cs typeface="Arial"/>
              </a:rPr>
            </a:br>
            <a:br>
              <a:rPr lang="en-ZA" sz="1600" dirty="0">
                <a:cs typeface="Arial"/>
              </a:rPr>
            </a:br>
            <a:r>
              <a:rPr lang="en-ZA" sz="1600" dirty="0">
                <a:cs typeface="Arial"/>
              </a:rPr>
              <a:t>2.  Track Applications – credit cards, loans, overdrafts, VAF, etc – Secondary (30%)</a:t>
            </a:r>
            <a:endParaRPr lang="en-US" sz="1600" dirty="0">
              <a:cs typeface="Arial"/>
            </a:endParaRPr>
          </a:p>
          <a:p>
            <a:endParaRPr lang="en-US" sz="16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94137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072A19-B555-15F0-0AE7-866690833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E62777-9072-D8E2-33AA-C3D03EEE0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363" y="1171349"/>
            <a:ext cx="7312646" cy="4553589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1200" dirty="0">
                <a:cs typeface="Arial"/>
              </a:rPr>
              <a:t>PROBLEM STATEMENT</a:t>
            </a:r>
          </a:p>
          <a:p>
            <a:br>
              <a:rPr lang="en-ZA" sz="1200" dirty="0">
                <a:cs typeface="Arial"/>
              </a:rPr>
            </a:br>
            <a:br>
              <a:rPr lang="en-ZA" sz="1200" dirty="0">
                <a:cs typeface="Arial"/>
              </a:rPr>
            </a:br>
            <a:r>
              <a:rPr lang="en-ZA" sz="1200" dirty="0">
                <a:cs typeface="Arial"/>
              </a:rPr>
              <a:t>- Application follow-Up</a:t>
            </a:r>
            <a:br>
              <a:rPr lang="en-ZA" sz="1200" dirty="0">
                <a:cs typeface="Arial"/>
              </a:rPr>
            </a:br>
            <a:br>
              <a:rPr lang="en-ZA" sz="1200" dirty="0">
                <a:cs typeface="Arial"/>
              </a:rPr>
            </a:br>
            <a:endParaRPr lang="en-ZA" sz="1200" dirty="0">
              <a:cs typeface="Arial"/>
            </a:endParaRPr>
          </a:p>
          <a:p>
            <a:r>
              <a:rPr lang="en-ZA" sz="1200" dirty="0">
                <a:cs typeface="Arial"/>
              </a:rPr>
              <a:t> • Customers don’t know where they stand with applications or requests.</a:t>
            </a:r>
            <a:br>
              <a:rPr lang="en-ZA" sz="1200" dirty="0">
                <a:cs typeface="Arial"/>
              </a:rPr>
            </a:br>
            <a:endParaRPr lang="en-ZA" sz="1200" dirty="0">
              <a:cs typeface="Arial"/>
            </a:endParaRPr>
          </a:p>
          <a:p>
            <a:r>
              <a:rPr lang="en-ZA" sz="1200" dirty="0">
                <a:cs typeface="Arial"/>
              </a:rPr>
              <a:t> • They call in or go to branches just to ask: </a:t>
            </a:r>
            <a:br>
              <a:rPr lang="en-ZA" sz="1200" dirty="0">
                <a:cs typeface="Arial"/>
              </a:rPr>
            </a:br>
            <a:r>
              <a:rPr lang="en-ZA" sz="1200" dirty="0">
                <a:cs typeface="Arial"/>
              </a:rPr>
              <a:t>   “Has it been approved?” or “What’s still needed?”</a:t>
            </a:r>
          </a:p>
          <a:p>
            <a:r>
              <a:rPr lang="en-ZA" sz="1200" dirty="0">
                <a:cs typeface="Arial"/>
              </a:rPr>
              <a:t>• Lack of visibility causes frustration, delays, and sometimes loss of </a:t>
            </a:r>
            <a:br>
              <a:rPr lang="en-ZA" sz="1200" dirty="0">
                <a:cs typeface="Arial"/>
              </a:rPr>
            </a:br>
            <a:r>
              <a:rPr lang="en-ZA" sz="1200" dirty="0">
                <a:cs typeface="Arial"/>
              </a:rPr>
              <a:t>    business to competitors.</a:t>
            </a:r>
          </a:p>
          <a:p>
            <a:r>
              <a:rPr lang="en-ZA" sz="1200" dirty="0">
                <a:cs typeface="Arial"/>
              </a:rPr>
              <a:t>• Feel frustrated due to the lack of real-time updates.</a:t>
            </a:r>
            <a:br>
              <a:rPr lang="en-ZA" sz="1200" dirty="0">
                <a:cs typeface="Arial"/>
              </a:rPr>
            </a:br>
            <a:br>
              <a:rPr lang="en-ZA" sz="1200" dirty="0">
                <a:cs typeface="Arial"/>
              </a:rPr>
            </a:br>
            <a:r>
              <a:rPr lang="en-ZA" sz="1200" b="1" u="sng" dirty="0"/>
              <a:t>Shows all requests submitted (linked to account or via reference number).</a:t>
            </a:r>
            <a:br>
              <a:rPr lang="en-ZA" sz="1200" b="1" u="sng" dirty="0"/>
            </a:br>
            <a:endParaRPr lang="en-ZA" sz="1200" b="1" u="sng" dirty="0"/>
          </a:p>
          <a:p>
            <a:r>
              <a:rPr lang="en-ZA" sz="1200" dirty="0"/>
              <a:t>Real-time statuses: Received, In Progress, More Info Needed, Resolved, etc. ______ </a:t>
            </a:r>
            <a:br>
              <a:rPr lang="en-ZA" sz="1200" dirty="0"/>
            </a:br>
            <a:r>
              <a:rPr lang="en-ZA" sz="1200" dirty="0"/>
              <a:t>Push notification when status changed only In-App ,agent name </a:t>
            </a:r>
          </a:p>
          <a:p>
            <a:r>
              <a:rPr lang="en-ZA" sz="1200" dirty="0"/>
              <a:t>• Notes or feedback shown for each_______ easy and attachment, ID and Busi Reg</a:t>
            </a:r>
          </a:p>
          <a:p>
            <a:r>
              <a:rPr lang="en-ZA" sz="1200" dirty="0"/>
              <a:t>Drop down option, SR, Application and Card</a:t>
            </a:r>
          </a:p>
          <a:p>
            <a:r>
              <a:rPr lang="en-ZA" sz="1200" dirty="0"/>
              <a:t>• Pending Documents (with upload link) email address </a:t>
            </a:r>
          </a:p>
          <a:p>
            <a:r>
              <a:rPr lang="en-ZA" sz="1200" dirty="0"/>
              <a:t>Approved / Declined______ * Reason</a:t>
            </a:r>
          </a:p>
          <a:p>
            <a:r>
              <a:rPr lang="en-ZA" sz="1200" dirty="0"/>
              <a:t>• Offer Sent / Agreement </a:t>
            </a:r>
            <a:r>
              <a:rPr lang="en-ZA" sz="1200" dirty="0" err="1"/>
              <a:t>Needed_____________Contract</a:t>
            </a:r>
            <a:r>
              <a:rPr lang="en-ZA" sz="1200" dirty="0"/>
              <a:t> / If application is declined, give feedback or tips for future success</a:t>
            </a:r>
          </a:p>
          <a:p>
            <a:endParaRPr lang="en-US" sz="12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92093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D1A6F5-84B9-6BAE-830E-E63649E30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4A2AE-D271-54A8-9B50-11EE53EF8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algn="ctr">
              <a:lnSpc>
                <a:spcPct val="113999"/>
              </a:lnSpc>
            </a:pPr>
            <a:endParaRPr lang="en-US" sz="2000">
              <a:latin typeface="Calibri"/>
              <a:ea typeface="Calibri"/>
              <a:cs typeface="Arial"/>
            </a:endParaRPr>
          </a:p>
          <a:p>
            <a:pPr algn="ctr">
              <a:lnSpc>
                <a:spcPct val="113999"/>
              </a:lnSpc>
            </a:pPr>
            <a:endParaRPr lang="en-US" sz="2000">
              <a:latin typeface="Calibri"/>
              <a:ea typeface="Calibri"/>
              <a:cs typeface="Arial"/>
            </a:endParaRPr>
          </a:p>
          <a:p>
            <a:pPr algn="ctr">
              <a:lnSpc>
                <a:spcPct val="113999"/>
              </a:lnSpc>
            </a:pPr>
            <a:endParaRPr lang="en-US" sz="2000">
              <a:latin typeface="Calibri"/>
              <a:ea typeface="Calibri"/>
              <a:cs typeface="Arial"/>
            </a:endParaRPr>
          </a:p>
          <a:p>
            <a:pPr>
              <a:lnSpc>
                <a:spcPct val="113999"/>
              </a:lnSpc>
            </a:pPr>
            <a:endParaRPr lang="en-US">
              <a:latin typeface="Arial"/>
              <a:ea typeface="Calibri"/>
              <a:cs typeface="Arial"/>
            </a:endParaRPr>
          </a:p>
          <a:p>
            <a:pPr>
              <a:lnSpc>
                <a:spcPct val="113999"/>
              </a:lnSpc>
            </a:pPr>
            <a:endParaRPr lang="en-US" sz="2000">
              <a:latin typeface="Calibri"/>
              <a:ea typeface="Calibri"/>
              <a:cs typeface="Arial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DC86EE-5B93-7A0C-91D4-224ECC86F051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5A4AE9-AF31-AF8D-0C8A-2051BDDDD6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0" tIns="0" rIns="0" bIns="0" rtlCol="0" anchor="t">
            <a:noAutofit/>
          </a:bodyPr>
          <a:lstStyle/>
          <a:p>
            <a:endParaRPr lang="en-US">
              <a:cs typeface="Arial"/>
            </a:endParaRPr>
          </a:p>
          <a:p>
            <a:endParaRPr lang="en-US">
              <a:cs typeface="Arial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164DAC-0C85-8A1C-2B61-848AA2CE7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sz="1800" b="0">
              <a:cs typeface="Arial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F4CCB38-5C89-9409-85B7-FC50E80D88CA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cs typeface="Arial"/>
              </a:rPr>
              <a:t>  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4AFD80-34E8-685D-1DB8-D8B585DE2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91" y="1325216"/>
            <a:ext cx="3564835" cy="450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063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6BD453-67C0-A175-77A8-CFADABB4A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E14638-9842-94EB-897C-C7AE9AB70B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63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7E0F6D-D47E-5138-29DA-CE0B5FEE5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332282-AF02-2392-B86E-8114C3AF0D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89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75EF69BE-5842-E46F-B294-62F0E8A29E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751" y="364400"/>
            <a:ext cx="4784489" cy="27631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6928AB-84BE-CFCD-D49F-5D0137DC68F4}"/>
              </a:ext>
            </a:extLst>
          </p:cNvPr>
          <p:cNvSpPr txBox="1"/>
          <p:nvPr/>
        </p:nvSpPr>
        <p:spPr>
          <a:xfrm>
            <a:off x="291548" y="3388740"/>
            <a:ext cx="54864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The orange line shows monthly call volumes</a:t>
            </a:r>
            <a:br>
              <a:rPr lang="en-ZA" dirty="0">
                <a:solidFill>
                  <a:schemeClr val="bg1"/>
                </a:solidFill>
              </a:rPr>
            </a:br>
            <a:r>
              <a:rPr lang="en-ZA" dirty="0">
                <a:solidFill>
                  <a:schemeClr val="bg1"/>
                </a:solidFill>
              </a:rPr>
              <a:t>(Sep 2024 – Apr 2025).</a:t>
            </a:r>
            <a:br>
              <a:rPr lang="en-ZA" dirty="0">
                <a:solidFill>
                  <a:schemeClr val="bg1"/>
                </a:solidFill>
              </a:rPr>
            </a:br>
            <a:br>
              <a:rPr lang="en-ZA" dirty="0">
                <a:solidFill>
                  <a:schemeClr val="bg1"/>
                </a:solidFill>
              </a:rPr>
            </a:br>
            <a:r>
              <a:rPr lang="en-ZA" dirty="0">
                <a:solidFill>
                  <a:schemeClr val="bg1"/>
                </a:solidFill>
              </a:rPr>
              <a:t>The red dashed line marks the 2024 cost per call (R131.31).</a:t>
            </a:r>
            <a:br>
              <a:rPr lang="en-ZA" dirty="0">
                <a:solidFill>
                  <a:schemeClr val="bg1"/>
                </a:solidFill>
              </a:rPr>
            </a:br>
            <a:br>
              <a:rPr lang="en-ZA" dirty="0">
                <a:solidFill>
                  <a:schemeClr val="bg1"/>
                </a:solidFill>
              </a:rPr>
            </a:br>
            <a:r>
              <a:rPr lang="en-ZA" dirty="0">
                <a:solidFill>
                  <a:schemeClr val="bg1"/>
                </a:solidFill>
              </a:rPr>
              <a:t>The green dashed line marks the 2025 YTD cost per call (R109.47).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6B4F55-7B87-53A0-0A14-4D135E4BB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9182" y="362364"/>
            <a:ext cx="4625009" cy="29682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EDAB14-E67E-F5A3-9211-7BF057EF2441}"/>
              </a:ext>
            </a:extLst>
          </p:cNvPr>
          <p:cNvSpPr txBox="1"/>
          <p:nvPr/>
        </p:nvSpPr>
        <p:spPr>
          <a:xfrm>
            <a:off x="7129670" y="3496055"/>
            <a:ext cx="506233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Blue bars = total calls (2024 full year vs 2025 YTD).Red line = cost per call in each period.</a:t>
            </a:r>
            <a:br>
              <a:rPr lang="en-ZA" dirty="0">
                <a:solidFill>
                  <a:schemeClr val="bg1"/>
                </a:solidFill>
              </a:rPr>
            </a:br>
            <a:br>
              <a:rPr lang="en-ZA" dirty="0">
                <a:solidFill>
                  <a:schemeClr val="bg1"/>
                </a:solidFill>
              </a:rPr>
            </a:br>
            <a:r>
              <a:rPr lang="en-ZA" dirty="0">
                <a:solidFill>
                  <a:schemeClr val="bg1"/>
                </a:solidFill>
              </a:rPr>
              <a:t>This makes it very clear that while call volumes dropped in 2025 YTD, the cost per call also improved significantly (from R131.31 to R109.47).</a:t>
            </a:r>
            <a:br>
              <a:rPr lang="en-ZA" dirty="0">
                <a:solidFill>
                  <a:schemeClr val="bg1"/>
                </a:solidFill>
              </a:rPr>
            </a:br>
            <a:br>
              <a:rPr lang="en-ZA" dirty="0">
                <a:solidFill>
                  <a:schemeClr val="bg1"/>
                </a:solidFill>
              </a:rPr>
            </a:br>
            <a:r>
              <a:rPr lang="en-ZA" dirty="0">
                <a:solidFill>
                  <a:schemeClr val="bg1"/>
                </a:solidFill>
              </a:rPr>
              <a:t>This clearly shows that while call volumes have dropped, the cost per call has also improved.</a:t>
            </a:r>
          </a:p>
        </p:txBody>
      </p:sp>
    </p:spTree>
    <p:extLst>
      <p:ext uri="{BB962C8B-B14F-4D97-AF65-F5344CB8AC3E}">
        <p14:creationId xmlns:p14="http://schemas.microsoft.com/office/powerpoint/2010/main" val="2543505925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White / Titles">
  <a:themeElements>
    <a:clrScheme name="SB Blue">
      <a:dk1>
        <a:srgbClr val="0033A1"/>
      </a:dk1>
      <a:lt1>
        <a:sysClr val="window" lastClr="FFFFFF"/>
      </a:lt1>
      <a:dk2>
        <a:srgbClr val="000000"/>
      </a:dk2>
      <a:lt2>
        <a:srgbClr val="E5E7E9"/>
      </a:lt2>
      <a:accent1>
        <a:srgbClr val="00008C"/>
      </a:accent1>
      <a:accent2>
        <a:srgbClr val="0051FF"/>
      </a:accent2>
      <a:accent3>
        <a:srgbClr val="00164E"/>
      </a:accent3>
      <a:accent4>
        <a:srgbClr val="4B70BE"/>
      </a:accent4>
      <a:accent5>
        <a:srgbClr val="80A8FF"/>
      </a:accent5>
      <a:accent6>
        <a:srgbClr val="808BA8"/>
      </a:accent6>
      <a:hlink>
        <a:srgbClr val="00008C"/>
      </a:hlink>
      <a:folHlink>
        <a:srgbClr val="0033A1"/>
      </a:folHlink>
    </a:clrScheme>
    <a:fontScheme name="Custom 7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solidFill>
            <a:schemeClr val="tx1"/>
          </a:solidFill>
        </a:ln>
      </a:spPr>
      <a:bodyPr rtlCol="0" anchor="ctr"/>
      <a:lstStyle>
        <a:defPPr algn="ctr">
          <a:defRPr sz="1600"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114000"/>
          </a:lnSpc>
          <a:defRPr sz="1400"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custClrLst>
    <a:custClr>
      <a:srgbClr val="0051FF"/>
    </a:custClr>
    <a:custClr>
      <a:srgbClr val="0033A1"/>
    </a:custClr>
    <a:custClr>
      <a:srgbClr val="00008C"/>
    </a:custClr>
    <a:custClr>
      <a:srgbClr val="00164E"/>
    </a:custClr>
    <a:custClr>
      <a:srgbClr val="00AF43"/>
    </a:custClr>
    <a:custClr>
      <a:srgbClr val="665EC7"/>
    </a:custClr>
    <a:custClr>
      <a:srgbClr val="B150C5"/>
    </a:custClr>
    <a:custClr>
      <a:srgbClr val="AA0050"/>
    </a:custClr>
    <a:custClr>
      <a:srgbClr val="FF681D"/>
    </a:custClr>
    <a:custClr>
      <a:srgbClr val="7C868D"/>
    </a:custClr>
    <a:custClr>
      <a:srgbClr val="4C85FF"/>
    </a:custClr>
    <a:custClr>
      <a:srgbClr val="4B70BE"/>
    </a:custClr>
    <a:custClr>
      <a:srgbClr val="4C4CAE"/>
    </a:custClr>
    <a:custClr>
      <a:srgbClr val="4C5B83"/>
    </a:custClr>
    <a:custClr>
      <a:srgbClr val="4DC77B"/>
    </a:custClr>
    <a:custClr>
      <a:srgbClr val="948ED9"/>
    </a:custClr>
    <a:custClr>
      <a:srgbClr val="C884D6"/>
    </a:custClr>
    <a:custClr>
      <a:srgbClr val="C34C84"/>
    </a:custClr>
    <a:custClr>
      <a:srgbClr val="FF955F"/>
    </a:custClr>
    <a:custClr>
      <a:srgbClr val="A3AAAF"/>
    </a:custClr>
    <a:custClr>
      <a:srgbClr val="80A8FF"/>
    </a:custClr>
    <a:custClr>
      <a:srgbClr val="8099D1"/>
    </a:custClr>
    <a:custClr>
      <a:srgbClr val="8080C6"/>
    </a:custClr>
    <a:custClr>
      <a:srgbClr val="808BA8"/>
    </a:custClr>
    <a:custClr>
      <a:srgbClr val="7FD8A1"/>
    </a:custClr>
    <a:custClr>
      <a:srgbClr val="B3AFE3"/>
    </a:custClr>
    <a:custClr>
      <a:srgbClr val="D9A8E2"/>
    </a:custClr>
    <a:custClr>
      <a:srgbClr val="D580A8"/>
    </a:custClr>
    <a:custClr>
      <a:srgbClr val="FFB48E"/>
    </a:custClr>
    <a:custClr>
      <a:srgbClr val="BEC3C7"/>
    </a:custClr>
    <a:custClr>
      <a:srgbClr val="CCDDFF"/>
    </a:custClr>
    <a:custClr>
      <a:srgbClr val="CCD7EC"/>
    </a:custClr>
    <a:custClr>
      <a:srgbClr val="CCCCE9"/>
    </a:custClr>
    <a:custClr>
      <a:srgbClr val="CDD0DC"/>
    </a:custClr>
    <a:custClr>
      <a:srgbClr val="CDEFDA"/>
    </a:custClr>
    <a:custClr>
      <a:srgbClr val="E1DFF4"/>
    </a:custClr>
    <a:custClr>
      <a:srgbClr val="F0DDF3"/>
    </a:custClr>
    <a:custClr>
      <a:srgbClr val="EECCDC"/>
    </a:custClr>
    <a:custClr>
      <a:srgbClr val="FFE1D2"/>
    </a:custClr>
    <a:custClr>
      <a:srgbClr val="E5E7E9"/>
    </a:custClr>
    <a:custClr>
      <a:srgbClr val="06853D"/>
    </a:custClr>
    <a:custClr>
      <a:srgbClr val="FF9911"/>
    </a:custClr>
    <a:custClr>
      <a:srgbClr val="E42046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Standard_Bank_20231101.potx" id="{B00EFB25-63C7-4CC4-986E-BEEE97FB403B}" vid="{A63DE05B-E825-4FF4-82B6-7AB060CACDAA}"/>
    </a:ext>
  </a:extLst>
</a:theme>
</file>

<file path=ppt/theme/theme2.xml><?xml version="1.0" encoding="utf-8"?>
<a:theme xmlns:a="http://schemas.openxmlformats.org/drawingml/2006/main" name="Electric Blue">
  <a:themeElements>
    <a:clrScheme name="Custom 55">
      <a:dk1>
        <a:srgbClr val="0033A1"/>
      </a:dk1>
      <a:lt1>
        <a:sysClr val="window" lastClr="FFFFFF"/>
      </a:lt1>
      <a:dk2>
        <a:srgbClr val="000000"/>
      </a:dk2>
      <a:lt2>
        <a:srgbClr val="E5E7E9"/>
      </a:lt2>
      <a:accent1>
        <a:srgbClr val="00008C"/>
      </a:accent1>
      <a:accent2>
        <a:srgbClr val="E5E7E9"/>
      </a:accent2>
      <a:accent3>
        <a:srgbClr val="00164E"/>
      </a:accent3>
      <a:accent4>
        <a:srgbClr val="4B70BE"/>
      </a:accent4>
      <a:accent5>
        <a:srgbClr val="80A8FF"/>
      </a:accent5>
      <a:accent6>
        <a:srgbClr val="808BA8"/>
      </a:accent6>
      <a:hlink>
        <a:srgbClr val="00008C"/>
      </a:hlink>
      <a:folHlink>
        <a:srgbClr val="0033A1"/>
      </a:folHlink>
    </a:clrScheme>
    <a:fontScheme name="Custom 7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solidFill>
            <a:schemeClr val="tx1"/>
          </a:solidFill>
        </a:ln>
      </a:spPr>
      <a:bodyPr rtlCol="0" anchor="ctr"/>
      <a:lstStyle>
        <a:defPPr algn="ctr">
          <a:defRPr sz="1600"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114000"/>
          </a:lnSpc>
          <a:defRPr sz="1400"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custClrLst>
    <a:custClr>
      <a:srgbClr val="0051FF"/>
    </a:custClr>
    <a:custClr>
      <a:srgbClr val="0033A1"/>
    </a:custClr>
    <a:custClr>
      <a:srgbClr val="00008C"/>
    </a:custClr>
    <a:custClr>
      <a:srgbClr val="00164E"/>
    </a:custClr>
    <a:custClr>
      <a:srgbClr val="00AF43"/>
    </a:custClr>
    <a:custClr>
      <a:srgbClr val="665EC7"/>
    </a:custClr>
    <a:custClr>
      <a:srgbClr val="B150C5"/>
    </a:custClr>
    <a:custClr>
      <a:srgbClr val="AA0050"/>
    </a:custClr>
    <a:custClr>
      <a:srgbClr val="FF681D"/>
    </a:custClr>
    <a:custClr>
      <a:srgbClr val="7C868D"/>
    </a:custClr>
    <a:custClr>
      <a:srgbClr val="4C85FF"/>
    </a:custClr>
    <a:custClr>
      <a:srgbClr val="4B70BE"/>
    </a:custClr>
    <a:custClr>
      <a:srgbClr val="4C4CAE"/>
    </a:custClr>
    <a:custClr>
      <a:srgbClr val="4C5B83"/>
    </a:custClr>
    <a:custClr>
      <a:srgbClr val="4DC77B"/>
    </a:custClr>
    <a:custClr>
      <a:srgbClr val="948ED9"/>
    </a:custClr>
    <a:custClr>
      <a:srgbClr val="C884D6"/>
    </a:custClr>
    <a:custClr>
      <a:srgbClr val="C34C84"/>
    </a:custClr>
    <a:custClr>
      <a:srgbClr val="FF955F"/>
    </a:custClr>
    <a:custClr>
      <a:srgbClr val="A3AAAF"/>
    </a:custClr>
    <a:custClr>
      <a:srgbClr val="80A8FF"/>
    </a:custClr>
    <a:custClr>
      <a:srgbClr val="8099D1"/>
    </a:custClr>
    <a:custClr>
      <a:srgbClr val="8080C6"/>
    </a:custClr>
    <a:custClr>
      <a:srgbClr val="808BA8"/>
    </a:custClr>
    <a:custClr>
      <a:srgbClr val="7FD8A1"/>
    </a:custClr>
    <a:custClr>
      <a:srgbClr val="B3AFE3"/>
    </a:custClr>
    <a:custClr>
      <a:srgbClr val="D9A8E2"/>
    </a:custClr>
    <a:custClr>
      <a:srgbClr val="D580A8"/>
    </a:custClr>
    <a:custClr>
      <a:srgbClr val="FFB48E"/>
    </a:custClr>
    <a:custClr>
      <a:srgbClr val="BEC3C7"/>
    </a:custClr>
    <a:custClr>
      <a:srgbClr val="CCDDFF"/>
    </a:custClr>
    <a:custClr>
      <a:srgbClr val="CCD7EC"/>
    </a:custClr>
    <a:custClr>
      <a:srgbClr val="CCCCE9"/>
    </a:custClr>
    <a:custClr>
      <a:srgbClr val="CDD0DC"/>
    </a:custClr>
    <a:custClr>
      <a:srgbClr val="CDEFDA"/>
    </a:custClr>
    <a:custClr>
      <a:srgbClr val="E1DFF4"/>
    </a:custClr>
    <a:custClr>
      <a:srgbClr val="F0DDF3"/>
    </a:custClr>
    <a:custClr>
      <a:srgbClr val="EECCDC"/>
    </a:custClr>
    <a:custClr>
      <a:srgbClr val="FFE1D2"/>
    </a:custClr>
    <a:custClr>
      <a:srgbClr val="E5E7E9"/>
    </a:custClr>
    <a:custClr>
      <a:srgbClr val="06853D"/>
    </a:custClr>
    <a:custClr>
      <a:srgbClr val="FF9911"/>
    </a:custClr>
    <a:custClr>
      <a:srgbClr val="E42046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Standard_Bank_20231101.potx" id="{B00EFB25-63C7-4CC4-986E-BEEE97FB403B}" vid="{84EB8BF5-6B54-4AA6-BC23-13EC9D3B2386}"/>
    </a:ext>
  </a:extLst>
</a:theme>
</file>

<file path=ppt/theme/theme3.xml><?xml version="1.0" encoding="utf-8"?>
<a:theme xmlns:a="http://schemas.openxmlformats.org/drawingml/2006/main" name="2_Electric Blue">
  <a:themeElements>
    <a:clrScheme name="Custom 55">
      <a:dk1>
        <a:srgbClr val="0033A1"/>
      </a:dk1>
      <a:lt1>
        <a:sysClr val="window" lastClr="FFFFFF"/>
      </a:lt1>
      <a:dk2>
        <a:srgbClr val="000000"/>
      </a:dk2>
      <a:lt2>
        <a:srgbClr val="E5E7E9"/>
      </a:lt2>
      <a:accent1>
        <a:srgbClr val="00008C"/>
      </a:accent1>
      <a:accent2>
        <a:srgbClr val="E5E7E9"/>
      </a:accent2>
      <a:accent3>
        <a:srgbClr val="00164E"/>
      </a:accent3>
      <a:accent4>
        <a:srgbClr val="4B70BE"/>
      </a:accent4>
      <a:accent5>
        <a:srgbClr val="80A8FF"/>
      </a:accent5>
      <a:accent6>
        <a:srgbClr val="808BA8"/>
      </a:accent6>
      <a:hlink>
        <a:srgbClr val="00008C"/>
      </a:hlink>
      <a:folHlink>
        <a:srgbClr val="0033A1"/>
      </a:folHlink>
    </a:clrScheme>
    <a:fontScheme name="Custom 7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solidFill>
            <a:schemeClr val="tx1"/>
          </a:solidFill>
        </a:ln>
      </a:spPr>
      <a:bodyPr rtlCol="0" anchor="ctr"/>
      <a:lstStyle>
        <a:defPPr algn="ctr">
          <a:defRPr sz="1600"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114000"/>
          </a:lnSpc>
          <a:defRPr sz="1400"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custClrLst>
    <a:custClr>
      <a:srgbClr val="0051FF"/>
    </a:custClr>
    <a:custClr>
      <a:srgbClr val="0033A1"/>
    </a:custClr>
    <a:custClr>
      <a:srgbClr val="00008C"/>
    </a:custClr>
    <a:custClr>
      <a:srgbClr val="00164E"/>
    </a:custClr>
    <a:custClr>
      <a:srgbClr val="00AF43"/>
    </a:custClr>
    <a:custClr>
      <a:srgbClr val="665EC7"/>
    </a:custClr>
    <a:custClr>
      <a:srgbClr val="B150C5"/>
    </a:custClr>
    <a:custClr>
      <a:srgbClr val="AA0050"/>
    </a:custClr>
    <a:custClr>
      <a:srgbClr val="FF681D"/>
    </a:custClr>
    <a:custClr>
      <a:srgbClr val="7C868D"/>
    </a:custClr>
    <a:custClr>
      <a:srgbClr val="4C85FF"/>
    </a:custClr>
    <a:custClr>
      <a:srgbClr val="4B70BE"/>
    </a:custClr>
    <a:custClr>
      <a:srgbClr val="4C4CAE"/>
    </a:custClr>
    <a:custClr>
      <a:srgbClr val="4C5B83"/>
    </a:custClr>
    <a:custClr>
      <a:srgbClr val="4DC77B"/>
    </a:custClr>
    <a:custClr>
      <a:srgbClr val="948ED9"/>
    </a:custClr>
    <a:custClr>
      <a:srgbClr val="C884D6"/>
    </a:custClr>
    <a:custClr>
      <a:srgbClr val="C34C84"/>
    </a:custClr>
    <a:custClr>
      <a:srgbClr val="FF955F"/>
    </a:custClr>
    <a:custClr>
      <a:srgbClr val="A3AAAF"/>
    </a:custClr>
    <a:custClr>
      <a:srgbClr val="80A8FF"/>
    </a:custClr>
    <a:custClr>
      <a:srgbClr val="8099D1"/>
    </a:custClr>
    <a:custClr>
      <a:srgbClr val="8080C6"/>
    </a:custClr>
    <a:custClr>
      <a:srgbClr val="808BA8"/>
    </a:custClr>
    <a:custClr>
      <a:srgbClr val="7FD8A1"/>
    </a:custClr>
    <a:custClr>
      <a:srgbClr val="B3AFE3"/>
    </a:custClr>
    <a:custClr>
      <a:srgbClr val="D9A8E2"/>
    </a:custClr>
    <a:custClr>
      <a:srgbClr val="D580A8"/>
    </a:custClr>
    <a:custClr>
      <a:srgbClr val="FFB48E"/>
    </a:custClr>
    <a:custClr>
      <a:srgbClr val="BEC3C7"/>
    </a:custClr>
    <a:custClr>
      <a:srgbClr val="CCDDFF"/>
    </a:custClr>
    <a:custClr>
      <a:srgbClr val="CCD7EC"/>
    </a:custClr>
    <a:custClr>
      <a:srgbClr val="CCCCE9"/>
    </a:custClr>
    <a:custClr>
      <a:srgbClr val="CDD0DC"/>
    </a:custClr>
    <a:custClr>
      <a:srgbClr val="CDEFDA"/>
    </a:custClr>
    <a:custClr>
      <a:srgbClr val="E1DFF4"/>
    </a:custClr>
    <a:custClr>
      <a:srgbClr val="F0DDF3"/>
    </a:custClr>
    <a:custClr>
      <a:srgbClr val="EECCDC"/>
    </a:custClr>
    <a:custClr>
      <a:srgbClr val="FFE1D2"/>
    </a:custClr>
    <a:custClr>
      <a:srgbClr val="E5E7E9"/>
    </a:custClr>
    <a:custClr>
      <a:srgbClr val="06853D"/>
    </a:custClr>
    <a:custClr>
      <a:srgbClr val="FF9911"/>
    </a:custClr>
    <a:custClr>
      <a:srgbClr val="E42046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Standard_Bank_20231101.potx" id="{B00EFB25-63C7-4CC4-986E-BEEE97FB403B}" vid="{84EB8BF5-6B54-4AA6-BC23-13EC9D3B2386}"/>
    </a:ext>
  </a:extLst>
</a:theme>
</file>

<file path=ppt/theme/theme4.xml><?xml version="1.0" encoding="utf-8"?>
<a:theme xmlns:a="http://schemas.openxmlformats.org/drawingml/2006/main" name="1_Electric Blue">
  <a:themeElements>
    <a:clrScheme name="Custom 55">
      <a:dk1>
        <a:srgbClr val="0033A1"/>
      </a:dk1>
      <a:lt1>
        <a:sysClr val="window" lastClr="FFFFFF"/>
      </a:lt1>
      <a:dk2>
        <a:srgbClr val="000000"/>
      </a:dk2>
      <a:lt2>
        <a:srgbClr val="E5E7E9"/>
      </a:lt2>
      <a:accent1>
        <a:srgbClr val="00008C"/>
      </a:accent1>
      <a:accent2>
        <a:srgbClr val="E5E7E9"/>
      </a:accent2>
      <a:accent3>
        <a:srgbClr val="00164E"/>
      </a:accent3>
      <a:accent4>
        <a:srgbClr val="4B70BE"/>
      </a:accent4>
      <a:accent5>
        <a:srgbClr val="80A8FF"/>
      </a:accent5>
      <a:accent6>
        <a:srgbClr val="808BA8"/>
      </a:accent6>
      <a:hlink>
        <a:srgbClr val="00008C"/>
      </a:hlink>
      <a:folHlink>
        <a:srgbClr val="0033A1"/>
      </a:folHlink>
    </a:clrScheme>
    <a:fontScheme name="Custom 7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solidFill>
            <a:schemeClr val="tx1"/>
          </a:solidFill>
        </a:ln>
      </a:spPr>
      <a:bodyPr rtlCol="0" anchor="ctr"/>
      <a:lstStyle>
        <a:defPPr algn="ctr">
          <a:defRPr sz="1600"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114000"/>
          </a:lnSpc>
          <a:defRPr sz="1400"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custClrLst>
    <a:custClr>
      <a:srgbClr val="0051FF"/>
    </a:custClr>
    <a:custClr>
      <a:srgbClr val="0033A1"/>
    </a:custClr>
    <a:custClr>
      <a:srgbClr val="00008C"/>
    </a:custClr>
    <a:custClr>
      <a:srgbClr val="00164E"/>
    </a:custClr>
    <a:custClr>
      <a:srgbClr val="00AF43"/>
    </a:custClr>
    <a:custClr>
      <a:srgbClr val="665EC7"/>
    </a:custClr>
    <a:custClr>
      <a:srgbClr val="B150C5"/>
    </a:custClr>
    <a:custClr>
      <a:srgbClr val="AA0050"/>
    </a:custClr>
    <a:custClr>
      <a:srgbClr val="FF681D"/>
    </a:custClr>
    <a:custClr>
      <a:srgbClr val="7C868D"/>
    </a:custClr>
    <a:custClr>
      <a:srgbClr val="4C85FF"/>
    </a:custClr>
    <a:custClr>
      <a:srgbClr val="4B70BE"/>
    </a:custClr>
    <a:custClr>
      <a:srgbClr val="4C4CAE"/>
    </a:custClr>
    <a:custClr>
      <a:srgbClr val="4C5B83"/>
    </a:custClr>
    <a:custClr>
      <a:srgbClr val="4DC77B"/>
    </a:custClr>
    <a:custClr>
      <a:srgbClr val="948ED9"/>
    </a:custClr>
    <a:custClr>
      <a:srgbClr val="C884D6"/>
    </a:custClr>
    <a:custClr>
      <a:srgbClr val="C34C84"/>
    </a:custClr>
    <a:custClr>
      <a:srgbClr val="FF955F"/>
    </a:custClr>
    <a:custClr>
      <a:srgbClr val="A3AAAF"/>
    </a:custClr>
    <a:custClr>
      <a:srgbClr val="80A8FF"/>
    </a:custClr>
    <a:custClr>
      <a:srgbClr val="8099D1"/>
    </a:custClr>
    <a:custClr>
      <a:srgbClr val="8080C6"/>
    </a:custClr>
    <a:custClr>
      <a:srgbClr val="808BA8"/>
    </a:custClr>
    <a:custClr>
      <a:srgbClr val="7FD8A1"/>
    </a:custClr>
    <a:custClr>
      <a:srgbClr val="B3AFE3"/>
    </a:custClr>
    <a:custClr>
      <a:srgbClr val="D9A8E2"/>
    </a:custClr>
    <a:custClr>
      <a:srgbClr val="D580A8"/>
    </a:custClr>
    <a:custClr>
      <a:srgbClr val="FFB48E"/>
    </a:custClr>
    <a:custClr>
      <a:srgbClr val="BEC3C7"/>
    </a:custClr>
    <a:custClr>
      <a:srgbClr val="CCDDFF"/>
    </a:custClr>
    <a:custClr>
      <a:srgbClr val="CCD7EC"/>
    </a:custClr>
    <a:custClr>
      <a:srgbClr val="CCCCE9"/>
    </a:custClr>
    <a:custClr>
      <a:srgbClr val="CDD0DC"/>
    </a:custClr>
    <a:custClr>
      <a:srgbClr val="CDEFDA"/>
    </a:custClr>
    <a:custClr>
      <a:srgbClr val="E1DFF4"/>
    </a:custClr>
    <a:custClr>
      <a:srgbClr val="F0DDF3"/>
    </a:custClr>
    <a:custClr>
      <a:srgbClr val="EECCDC"/>
    </a:custClr>
    <a:custClr>
      <a:srgbClr val="FFE1D2"/>
    </a:custClr>
    <a:custClr>
      <a:srgbClr val="E5E7E9"/>
    </a:custClr>
    <a:custClr>
      <a:srgbClr val="06853D"/>
    </a:custClr>
    <a:custClr>
      <a:srgbClr val="FF9911"/>
    </a:custClr>
    <a:custClr>
      <a:srgbClr val="E42046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Standard_Bank_20231101.potx" id="{B00EFB25-63C7-4CC4-986E-BEEE97FB403B}" vid="{84EB8BF5-6B54-4AA6-BC23-13EC9D3B2386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 Titles</Template>
  <TotalTime>0</TotalTime>
  <Words>566</Words>
  <Application>Microsoft Office PowerPoint</Application>
  <PresentationFormat>Widescreen</PresentationFormat>
  <Paragraphs>39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Gulim</vt:lpstr>
      <vt:lpstr>Aptos</vt:lpstr>
      <vt:lpstr>Arial</vt:lpstr>
      <vt:lpstr>Arial Black</vt:lpstr>
      <vt:lpstr>Calibri</vt:lpstr>
      <vt:lpstr>Figtree</vt:lpstr>
      <vt:lpstr>White / Titles</vt:lpstr>
      <vt:lpstr>Electric Blue</vt:lpstr>
      <vt:lpstr>2_Electric Blue</vt:lpstr>
      <vt:lpstr>1_Electric Blue</vt:lpstr>
      <vt:lpstr>PowerPoint Presentation</vt:lpstr>
      <vt:lpstr>TEAM SIZA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Jodian van aarde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goes here</dc:title>
  <dc:creator>Natalie Woker</dc:creator>
  <cp:lastModifiedBy>van Aarde, Jodi J</cp:lastModifiedBy>
  <cp:revision>1</cp:revision>
  <cp:lastPrinted>2024-02-20T13:11:22Z</cp:lastPrinted>
  <dcterms:created xsi:type="dcterms:W3CDTF">2023-11-01T12:53:12Z</dcterms:created>
  <dcterms:modified xsi:type="dcterms:W3CDTF">2025-09-11T17:44:40Z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27a3850-2850-457c-8efb-fdd5fa4d27d3_Enabled">
    <vt:lpwstr>true</vt:lpwstr>
  </property>
  <property fmtid="{D5CDD505-2E9C-101B-9397-08002B2CF9AE}" pid="3" name="MSIP_Label_027a3850-2850-457c-8efb-fdd5fa4d27d3_SetDate">
    <vt:lpwstr>2023-11-02T09:45:26Z</vt:lpwstr>
  </property>
  <property fmtid="{D5CDD505-2E9C-101B-9397-08002B2CF9AE}" pid="4" name="MSIP_Label_027a3850-2850-457c-8efb-fdd5fa4d27d3_Method">
    <vt:lpwstr>Standard</vt:lpwstr>
  </property>
  <property fmtid="{D5CDD505-2E9C-101B-9397-08002B2CF9AE}" pid="5" name="MSIP_Label_027a3850-2850-457c-8efb-fdd5fa4d27d3_Name">
    <vt:lpwstr>027a3850-2850-457c-8efb-fdd5fa4d27d3</vt:lpwstr>
  </property>
  <property fmtid="{D5CDD505-2E9C-101B-9397-08002B2CF9AE}" pid="6" name="MSIP_Label_027a3850-2850-457c-8efb-fdd5fa4d27d3_SiteId">
    <vt:lpwstr>7369e6ec-faa6-42fa-bc0e-4f332da5b1db</vt:lpwstr>
  </property>
  <property fmtid="{D5CDD505-2E9C-101B-9397-08002B2CF9AE}" pid="7" name="MSIP_Label_027a3850-2850-457c-8efb-fdd5fa4d27d3_ActionId">
    <vt:lpwstr>1504ce47-62b6-4f68-8205-5288551ff142</vt:lpwstr>
  </property>
  <property fmtid="{D5CDD505-2E9C-101B-9397-08002B2CF9AE}" pid="8" name="MSIP_Label_027a3850-2850-457c-8efb-fdd5fa4d27d3_ContentBits">
    <vt:lpwstr>0</vt:lpwstr>
  </property>
</Properties>
</file>

<file path=docProps/thumbnail.jpeg>
</file>